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slide" Target="slide1.xml"/><Relationship Id="rId24" Type="http://schemas.openxmlformats.org/officeDocument/2006/relationships/tags" Target="../tags/tag1.xml"/><Relationship Id="rId25" Type="http://schemas.openxmlformats.org/officeDocument/2006/relationships/image" Target="../media/image23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>
            <a:grayscl/>
          </a:blip>
          <a:srcRect t="16" b="16"/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472407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16490" y="2463800"/>
            <a:ext cx="1485900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F638-BDC6-4B03-A7A2-E9F1EEC55E7A}"/>
</file>

<file path=customXml/itemProps2.xml><?xml version="1.0" encoding="utf-8"?>
<ds:datastoreItem xmlns:ds="http://schemas.openxmlformats.org/officeDocument/2006/customXml" ds:itemID="{75110CCE-2DA5-4A90-A197-3A72B62A6EDF}"/>
</file>

<file path=customXml/itemProps3.xml><?xml version="1.0" encoding="utf-8"?>
<ds:datastoreItem xmlns:ds="http://schemas.openxmlformats.org/officeDocument/2006/customXml" ds:itemID="{A0678DA4-8B52-4788-B572-E18844CA04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107</cp:revision>
  <dcterms:created xsi:type="dcterms:W3CDTF">2022-10-20T14:41:00Z</dcterms:created>
  <dcterms:modified xsi:type="dcterms:W3CDTF">2025-04-09T15:11:41Z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