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BF6BC9-8BE2-BE22-8F45-D29A816AA3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9D44E48-E351-BF4B-4897-ADE599E8C8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0A591DC-47A3-FA15-F4ED-629BEA40C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13344BB-E5B7-0A67-D38A-89B23B200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D326339-A346-8681-730A-0AE23F993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63997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AB4A8E-0707-83C9-BF93-B122394B4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C472C864-6E15-25E1-A817-949B7394CE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BD62967-4BAC-1F04-783F-D18CBAF24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EFADFF1-8E9D-DD58-ECC5-6D87B5C84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7B54387-40E4-64FA-759F-7849A0230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93247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A88A8F3B-C933-F40C-EE6A-64BC9625D0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F976430-276A-2C79-39DD-E9D56B7FE5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C7BDC2D-C77D-A20F-02E7-C276336C2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1F89C71-6CC1-2D04-8A3B-3AB9ABE80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1BDC53F-E6EC-7883-2B00-3E471D77E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6512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521FC2-F2CF-0D77-190D-EA173D1D1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058A8AB-9A05-42F0-C415-BCDF34E9B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DE8123D-D9A3-35C5-C350-4F7A825E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B9A36EF-052E-A1D7-DDC5-2114F2C4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6F9EEE3-BE9C-47E0-C493-25031FF60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90030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9217BB-381F-B0F2-D4F8-9C38DC4F7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1BF4ABA-D4CD-8705-E9C7-7D92FBD414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B35B75C-3DD7-7EF6-5EB1-B3365A5BE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C28F959-E05D-DC59-2B03-7D502B05E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40C4AA5-9DB2-3DE5-9CD1-96A07AA61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15733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CF4540-B5DC-9076-7A64-2A6942F71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1D4038E-D783-5EEB-9E6A-E9F4DBC588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A79CD50-2D4E-C98C-C662-F5CA827426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01FAA67-F8EC-A426-E6A1-C1A11F9F5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2127721-54BB-D801-D609-0D0F94C15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810AF7F-273B-BA3C-0391-7F205F06E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69953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6CD27D-A839-56E6-1C51-5FA4D4D6E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655A5A7-D316-0A06-75FE-4DC00FC22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B4AE731-D2F4-B667-8A72-4FF6CE0C64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125321CE-81F7-59F0-9DEB-0C416D6373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D44F1EBD-7DA1-C0D9-B23E-2BADD9EA41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373F068-DE74-57BA-7217-DC7F0414D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FE49E70-A63A-0C2B-3A92-2C1473F53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E2432F15-D948-C617-D583-93B31709D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80545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D66BA9-6626-4492-C7AA-49EC9DAC3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CEDDD981-9925-17E0-E8C4-E0E5020AF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0BD6DEF1-2373-5B68-0151-74AA6C493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01A001B0-2342-331E-2082-C216E7C7E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3445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F8A212EB-D030-E650-85B0-67D955447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5129503F-22D2-CA6D-64FA-AE01830ED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20520D60-01F0-38EB-3114-B56CAB555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81695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7A8C2C-71FF-9033-056C-660AA5499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A887BD3-0FE2-DCD8-DABA-6AD4AACD6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4208F37-9477-9567-E7B5-A29E6B9A99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D5DBE1C-D0D6-00C1-831B-0EE5FADCB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5B290E0-2D9A-7F12-162E-06452B6D4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80CEA9C-3B8A-04BE-3B57-DF198F87F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06131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C9C29C-B2E1-8C06-862C-B6D211919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26BC1CEA-5834-1D7C-6116-9BF346E58D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2022E9D-8B00-2D57-8300-4C1C42430F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D25B0E7-21F7-E8CB-8BC0-8DFAA7139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0BA9E81-70A9-B5F5-9EA5-85DCC36E0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E0CB801-45AD-7276-E98C-A33FFB4A3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87689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F0DF355C-6B89-DDBD-69E2-1E9531A46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6B3DDFE-697F-8E10-17AE-8E09C3DB1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4C9423E-1F9E-838A-06D0-F71245B7DC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EF09D66-7572-ADFF-A19D-613A493C62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67253D0-DEB0-38B9-47D9-AD2C0074E3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90141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DA716EBC-512A-2FA8-4F8E-7DF1F0A30A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" t="6653" r="7223" b="7113"/>
          <a:stretch/>
        </p:blipFill>
        <p:spPr>
          <a:xfrm>
            <a:off x="3897312" y="159703"/>
            <a:ext cx="1553528" cy="1539616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F7ECF41-1286-C9BF-35C8-827AAB46F6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" t="6653" r="7223" b="7113"/>
          <a:stretch/>
        </p:blipFill>
        <p:spPr>
          <a:xfrm>
            <a:off x="5676264" y="218570"/>
            <a:ext cx="1553528" cy="1539616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E361B1DB-029A-5E4C-12E0-C6DC04837F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" t="6653" r="7223" b="7113"/>
          <a:stretch/>
        </p:blipFill>
        <p:spPr>
          <a:xfrm>
            <a:off x="7456168" y="218570"/>
            <a:ext cx="1553528" cy="1539616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E0E3B87-5C0D-A87D-A7DD-6046D70D53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" t="6653" r="7223" b="7113"/>
          <a:stretch/>
        </p:blipFill>
        <p:spPr>
          <a:xfrm>
            <a:off x="9236072" y="279382"/>
            <a:ext cx="1553528" cy="1539616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474EB9F6-581E-D18D-E38D-2152DD494F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1" r="31318"/>
          <a:stretch/>
        </p:blipFill>
        <p:spPr>
          <a:xfrm rot="1487793">
            <a:off x="4238430" y="1898826"/>
            <a:ext cx="871292" cy="223176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FCCCE9E-E0E0-6391-80FC-F4622508D2E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1" r="31318"/>
          <a:stretch/>
        </p:blipFill>
        <p:spPr>
          <a:xfrm rot="1487793">
            <a:off x="5730059" y="1838015"/>
            <a:ext cx="871292" cy="223176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F00F2CD0-AD18-CA2A-CF81-7794BC465C9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1" r="31318"/>
          <a:stretch/>
        </p:blipFill>
        <p:spPr>
          <a:xfrm rot="1487793">
            <a:off x="7265242" y="1898825"/>
            <a:ext cx="871292" cy="223176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E893BAC7-B490-1AD8-CF7C-894AEFC76B9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1" r="31318"/>
          <a:stretch/>
        </p:blipFill>
        <p:spPr>
          <a:xfrm rot="1487793">
            <a:off x="8762115" y="1929233"/>
            <a:ext cx="871292" cy="223176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B64AF1E8-616C-D372-5627-CAEC7DEAAFC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1" r="31318"/>
          <a:stretch/>
        </p:blipFill>
        <p:spPr>
          <a:xfrm rot="1487793">
            <a:off x="10162182" y="1898825"/>
            <a:ext cx="871292" cy="223176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B6E9E931-2C6B-0771-51D2-5BC502976D9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2" t="1854" r="27471" b="1611"/>
          <a:stretch/>
        </p:blipFill>
        <p:spPr>
          <a:xfrm>
            <a:off x="4018280" y="4210414"/>
            <a:ext cx="1127418" cy="2368204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A8860832-B90B-EBB7-4C83-492D48E93CA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2" t="1854" r="27471" b="1611"/>
          <a:stretch/>
        </p:blipFill>
        <p:spPr>
          <a:xfrm>
            <a:off x="5537554" y="4210414"/>
            <a:ext cx="1127418" cy="2368204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6E9366A4-2E9C-334F-FE36-C88B5CF3C7B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2" t="1854" r="27471" b="1611"/>
          <a:stretch/>
        </p:blipFill>
        <p:spPr>
          <a:xfrm>
            <a:off x="7157430" y="4210413"/>
            <a:ext cx="1127418" cy="2368204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8F25C872-4EEF-5C7C-F693-02BBA0D8F73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2" t="1854" r="27471" b="1611"/>
          <a:stretch/>
        </p:blipFill>
        <p:spPr>
          <a:xfrm>
            <a:off x="8756715" y="4210413"/>
            <a:ext cx="1127418" cy="2368204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6DED3F9B-0C19-D16B-53BB-F8B550F482D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2" t="1854" r="27471" b="1611"/>
          <a:stretch/>
        </p:blipFill>
        <p:spPr>
          <a:xfrm>
            <a:off x="10306565" y="4210413"/>
            <a:ext cx="1127418" cy="2368204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EB7F3634-8C1A-23B4-C542-F3605FB7C45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9" t="10114" r="8300" b="8075"/>
          <a:stretch/>
        </p:blipFill>
        <p:spPr>
          <a:xfrm>
            <a:off x="5642782" y="1254440"/>
            <a:ext cx="4136123" cy="4140075"/>
          </a:xfrm>
          <a:prstGeom prst="rect">
            <a:avLst/>
          </a:prstGeom>
        </p:spPr>
      </p:pic>
      <p:pic>
        <p:nvPicPr>
          <p:cNvPr id="2" name="подарокРисунок 4">
            <a:extLst>
              <a:ext uri="{FF2B5EF4-FFF2-40B4-BE49-F238E27FC236}">
                <a16:creationId xmlns:a16="http://schemas.microsoft.com/office/drawing/2014/main" id="{138F9C77-50F5-A19E-33F2-FE1D94B8540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4" t="14789" r="13815" b="9921"/>
          <a:stretch/>
        </p:blipFill>
        <p:spPr>
          <a:xfrm>
            <a:off x="127393" y="66435"/>
            <a:ext cx="750816" cy="824426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pic>
        <p:nvPicPr>
          <p:cNvPr id="82" name="Picture 81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4694" y="3248620"/>
            <a:ext cx="2943225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2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82707E6-36EC-4E1C-B603-FE2A802A3C6A}"/>
</file>

<file path=customXml/itemProps2.xml><?xml version="1.0" encoding="utf-8"?>
<ds:datastoreItem xmlns:ds="http://schemas.openxmlformats.org/officeDocument/2006/customXml" ds:itemID="{72F61A40-8890-4393-B01B-93061AE0618F}"/>
</file>

<file path=customXml/itemProps3.xml><?xml version="1.0" encoding="utf-8"?>
<ds:datastoreItem xmlns:ds="http://schemas.openxmlformats.org/officeDocument/2006/customXml" ds:itemID="{898967C7-D2EA-49EC-8064-4C73E35B31F2}"/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7</cp:revision>
  <dcterms:created xsi:type="dcterms:W3CDTF">2024-04-16T17:12:38Z</dcterms:created>
  <dcterms:modified xsi:type="dcterms:W3CDTF">2024-12-20T14:41:12Z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