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12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83" y="4270520"/>
            <a:ext cx="2508084" cy="2541840"/>
          </a:xfrm>
          <a:prstGeom prst="rect">
            <a:avLst/>
          </a:prstGeom>
        </p:spPr>
      </p:pic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-9144000" y="-4489434"/>
          <a:ext cx="5977381" cy="6781800"/>
        </p:xfrm>
        <a:graphic>
          <a:graphicData uri="http://schemas.openxmlformats.org/drawingml/2006/table">
            <a:tbl>
              <a:tblPr/>
              <a:tblGrid>
                <a:gridCol w="5977381"/>
              </a:tblGrid>
              <a:tr h="4276164">
                <a:tc>
                  <a:txBody>
                    <a:bodyPr/>
                    <a:lstStyle/>
                    <a:p>
                      <a:pPr fontAlgn="t"/>
                      <a:r>
                        <a:rPr lang="ru-RU" sz="4000" dirty="0">
                          <a:effectLst/>
                        </a:rPr>
                        <a:t>Ши-ши-ши, ши-ши-ши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Что-то шепчут камыши.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Это утка в камыше.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Ша-ша-ша</a:t>
                      </a:r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ша-ша-ша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Выходи из камыша.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Нет уж утки в камыше.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Ши-ши-ши, ши-ши-ши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Что же шепчут камыши?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0" y="2423121"/>
            <a:ext cx="4760259" cy="4760259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55544" y="207927"/>
            <a:ext cx="6457950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Ши-ши-ши, ши-ши-ши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Что-то шепчут камыши.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dirty="0"/>
          </a:p>
        </p:txBody>
      </p:sp>
      <p:sp>
        <p:nvSpPr>
          <p:cNvPr id="7" name="Хмара 6"/>
          <p:cNvSpPr/>
          <p:nvPr/>
        </p:nvSpPr>
        <p:spPr>
          <a:xfrm>
            <a:off x="2836704" y="207927"/>
            <a:ext cx="5295630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Это утка в камыше.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Хмара 11"/>
          <p:cNvSpPr/>
          <p:nvPr/>
        </p:nvSpPr>
        <p:spPr>
          <a:xfrm>
            <a:off x="2953923" y="152378"/>
            <a:ext cx="5620095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Ша-ша-ша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ша-ша-ша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Выходи из камыша.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Хмара 12"/>
          <p:cNvSpPr/>
          <p:nvPr/>
        </p:nvSpPr>
        <p:spPr>
          <a:xfrm>
            <a:off x="2697763" y="162287"/>
            <a:ext cx="6132414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Нет уж утки в камыше.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Хмара 13"/>
          <p:cNvSpPr/>
          <p:nvPr/>
        </p:nvSpPr>
        <p:spPr>
          <a:xfrm>
            <a:off x="2581080" y="255672"/>
            <a:ext cx="6132414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Ши-ши-ши, ши-ши-ши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 же шепчут камыши?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96" y="2512176"/>
            <a:ext cx="4760259" cy="47602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14" y="1133762"/>
            <a:ext cx="5304762" cy="459047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31" y="2444046"/>
            <a:ext cx="4760259" cy="476025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850" y="1315720"/>
            <a:ext cx="4219575" cy="421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16537 -0.307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WPS Presentation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Georgia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2024-05-12T16:02:00Z</dcterms:created>
  <dcterms:modified xsi:type="dcterms:W3CDTF">2024-07-07T17:43:14Z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C77686A72C7E4755843440D986ABB145_12</vt:lpwstr>
  </property>
  <property fmtid="{D5CDD505-2E9C-101B-9397-08002B2CF9AE}" pid="3" name="KSOProductBuildVer">
    <vt:lpwstr>1033-12.2.0.17119</vt:lpwstr>
  </property>
</Properties>
</file>