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39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4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9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93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1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9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7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80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6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19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37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391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818BC-C9A0-4992-9520-32870E270CC4}" type="datetimeFigureOut">
              <a:rPr lang="ru-RU" smtClean="0"/>
              <a:t>ср 25.12.24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0F79-94DB-4173-8DBA-5088788A7B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00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microsoft.com/office/2007/relationships/hdphoto" Target="../media/hdphoto3.wdp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microsoft.com/office/2007/relationships/hdphoto" Target="../media/hdphoto4.wdp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jlfhjr 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4993"/>
            <a:ext cx="929148" cy="94069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grpSp>
        <p:nvGrpSpPr>
          <p:cNvPr id="15" name="старт"/>
          <p:cNvGrpSpPr/>
          <p:nvPr/>
        </p:nvGrpSpPr>
        <p:grpSpPr>
          <a:xfrm>
            <a:off x="3972435" y="5354545"/>
            <a:ext cx="1326702" cy="1209368"/>
            <a:chOff x="4264038" y="5247879"/>
            <a:chExt cx="1587785" cy="1378991"/>
          </a:xfrm>
        </p:grpSpPr>
        <p:grpSp>
          <p:nvGrpSpPr>
            <p:cNvPr id="10" name="strelka Группа 9"/>
            <p:cNvGrpSpPr/>
            <p:nvPr/>
          </p:nvGrpSpPr>
          <p:grpSpPr>
            <a:xfrm>
              <a:off x="4452504" y="5275724"/>
              <a:ext cx="1179213" cy="1291366"/>
              <a:chOff x="4557252" y="5276640"/>
              <a:chExt cx="1283110" cy="1405979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4557252" y="5276640"/>
                <a:ext cx="1283110" cy="1405979"/>
              </a:xfrm>
              <a:prstGeom prst="ellipse">
                <a:avLst/>
              </a:prstGeom>
              <a:solidFill>
                <a:schemeClr val="lt1"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Стрелка вправо 8"/>
              <p:cNvSpPr/>
              <p:nvPr/>
            </p:nvSpPr>
            <p:spPr>
              <a:xfrm>
                <a:off x="4794947" y="5658533"/>
                <a:ext cx="807720" cy="554707"/>
              </a:xfrm>
              <a:prstGeom prst="rightArrow">
                <a:avLst/>
              </a:prstGeom>
              <a:solidFill>
                <a:srgbClr val="00B0F0"/>
              </a:solidFill>
              <a:effectLst>
                <a:glow rad="127000">
                  <a:schemeClr val="accent1">
                    <a:lumMod val="75000"/>
                    <a:alpha val="76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9" b="9358"/>
            <a:stretch/>
          </p:blipFill>
          <p:spPr>
            <a:xfrm>
              <a:off x="4264038" y="5247879"/>
              <a:ext cx="1587785" cy="137899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1484501" y="966467"/>
            <a:ext cx="6149930" cy="3928859"/>
            <a:chOff x="1651819" y="289247"/>
            <a:chExt cx="7214300" cy="4769450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651819" y="289247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499" y="570056"/>
              <a:ext cx="3181230" cy="318123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850244" y="3765660"/>
              <a:ext cx="5088651" cy="784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Соня поёт </a:t>
              </a:r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песенки</a:t>
              </a:r>
              <a:r>
                <a:rPr lang="ru-RU" sz="3600" dirty="0" smtClean="0"/>
                <a:t>.</a:t>
              </a:r>
              <a:endParaRPr lang="ru-RU" sz="3600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404595" y="683429"/>
            <a:ext cx="6427020" cy="4364839"/>
            <a:chOff x="1651819" y="289247"/>
            <a:chExt cx="7214300" cy="5291276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651819" y="289247"/>
              <a:ext cx="7214300" cy="5291276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34" y="357857"/>
              <a:ext cx="6328987" cy="42488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8" name="TextBox 47"/>
            <p:cNvSpPr txBox="1"/>
            <p:nvPr/>
          </p:nvSpPr>
          <p:spPr>
            <a:xfrm>
              <a:off x="2201392" y="4702933"/>
              <a:ext cx="6335781" cy="67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На высокой стене висит сито</a:t>
              </a:r>
              <a:r>
                <a:rPr lang="ru-RU" sz="3000" dirty="0" smtClean="0"/>
                <a:t>.</a:t>
              </a:r>
              <a:endParaRPr lang="ru-RU" sz="30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1232093" y="393905"/>
            <a:ext cx="7419224" cy="4769450"/>
            <a:chOff x="1651819" y="289247"/>
            <a:chExt cx="7419224" cy="4769450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1651819" y="289247"/>
              <a:ext cx="6715051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745" y="439105"/>
              <a:ext cx="6159266" cy="38022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2" name="TextBox 51"/>
            <p:cNvSpPr txBox="1"/>
            <p:nvPr/>
          </p:nvSpPr>
          <p:spPr>
            <a:xfrm>
              <a:off x="2671003" y="4172806"/>
              <a:ext cx="6400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Пёс спит перед будкой</a:t>
              </a:r>
              <a:r>
                <a:rPr lang="ru-RU" sz="3600" dirty="0" smtClean="0"/>
                <a:t>.</a:t>
              </a:r>
              <a:endParaRPr lang="ru-RU" sz="36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369757" y="631002"/>
            <a:ext cx="6862615" cy="4392191"/>
            <a:chOff x="1651819" y="289247"/>
            <a:chExt cx="7482326" cy="476945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1651819" y="289247"/>
              <a:ext cx="7191167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102" y="332379"/>
              <a:ext cx="6864689" cy="38139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1978309" y="4224808"/>
              <a:ext cx="7155836" cy="785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100" dirty="0" smtClean="0"/>
                <a:t>На скамейке сидит собака.</a:t>
              </a:r>
              <a:endParaRPr lang="ru-RU" sz="41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1252678" y="381297"/>
            <a:ext cx="6986373" cy="4794974"/>
            <a:chOff x="7383718" y="4009487"/>
            <a:chExt cx="6604556" cy="4461839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7383718" y="4009487"/>
              <a:ext cx="6324395" cy="4461839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473" y="4097443"/>
              <a:ext cx="5762921" cy="35779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/>
            <p:cNvSpPr txBox="1"/>
            <p:nvPr/>
          </p:nvSpPr>
          <p:spPr>
            <a:xfrm>
              <a:off x="7936521" y="7687425"/>
              <a:ext cx="6051753" cy="6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Рядом с</a:t>
              </a:r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сеном спит лиса.</a:t>
              </a:r>
              <a:endParaRPr lang="ru-RU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404304" y="601900"/>
            <a:ext cx="6414695" cy="3846611"/>
            <a:chOff x="1638874" y="289247"/>
            <a:chExt cx="7214300" cy="476945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638874" y="289247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87" y="632123"/>
              <a:ext cx="2594324" cy="312903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662" y="2234669"/>
              <a:ext cx="1838545" cy="183854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94709" y="3972833"/>
              <a:ext cx="6690813" cy="8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Симы</a:t>
              </a:r>
              <a:r>
                <a:rPr lang="ru-RU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синяя сумка.</a:t>
              </a:r>
              <a:endParaRPr lang="ru-RU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97533" y="691021"/>
            <a:ext cx="7184170" cy="4267092"/>
            <a:chOff x="1304319" y="-164643"/>
            <a:chExt cx="8058097" cy="515203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726218" y="217943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4319" y="256493"/>
              <a:ext cx="3416992" cy="341699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9781" y="-164643"/>
              <a:ext cx="4668799" cy="466879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80351" y="3908762"/>
              <a:ext cx="7282065" cy="85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Савва поедет на такси.</a:t>
              </a:r>
              <a:endParaRPr lang="ru-RU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293578" y="298040"/>
            <a:ext cx="7255240" cy="4614798"/>
            <a:chOff x="1700652" y="113858"/>
            <a:chExt cx="7610633" cy="4876084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700652" y="375143"/>
              <a:ext cx="6825101" cy="4614799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3138165" y="113858"/>
              <a:ext cx="4563115" cy="3442142"/>
              <a:chOff x="3138165" y="113858"/>
              <a:chExt cx="4563115" cy="3442142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68" b="13078"/>
              <a:stretch/>
            </p:blipFill>
            <p:spPr>
              <a:xfrm>
                <a:off x="3138165" y="359472"/>
                <a:ext cx="4563115" cy="3196528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49416" y="113858"/>
                <a:ext cx="3270431" cy="3270431"/>
              </a:xfrm>
              <a:prstGeom prst="rect">
                <a:avLst/>
              </a:prstGeom>
              <a:effectLst>
                <a:glow rad="114300">
                  <a:schemeClr val="bg1"/>
                </a:glow>
              </a:effectLst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1952149" y="3931449"/>
              <a:ext cx="7359136" cy="715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Саша плавает в бассейне.</a:t>
              </a:r>
              <a:endParaRPr lang="ru-RU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242413" y="510903"/>
            <a:ext cx="8545644" cy="4542659"/>
            <a:chOff x="1687707" y="367120"/>
            <a:chExt cx="8831135" cy="4817779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1736540" y="415449"/>
              <a:ext cx="7214300" cy="4769450"/>
            </a:xfrm>
            <a:prstGeom prst="round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707" y="536407"/>
              <a:ext cx="7126956" cy="3757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944" y="367120"/>
              <a:ext cx="3657755" cy="3657755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2006860" y="4362268"/>
              <a:ext cx="85119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Сима и Ася сидят на скамейке в саду.</a:t>
              </a:r>
              <a:endParaRPr lang="ru-RU" sz="3200" dirty="0"/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17" y="-16124"/>
            <a:ext cx="5642282" cy="5642282"/>
          </a:xfrm>
          <a:prstGeom prst="rect">
            <a:avLst/>
          </a:prstGeom>
        </p:spPr>
      </p:pic>
      <p:pic>
        <p:nvPicPr>
          <p:cNvPr id="84" name="Picture 8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71711" y="3385527"/>
            <a:ext cx="32956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8A0EA2-0C1C-4B2D-9E02-7985E001DD54}"/>
</file>

<file path=customXml/itemProps2.xml><?xml version="1.0" encoding="utf-8"?>
<ds:datastoreItem xmlns:ds="http://schemas.openxmlformats.org/officeDocument/2006/customXml" ds:itemID="{DD4E7741-FC9E-470F-8C95-7478E7E4B0C8}"/>
</file>

<file path=customXml/itemProps3.xml><?xml version="1.0" encoding="utf-8"?>
<ds:datastoreItem xmlns:ds="http://schemas.openxmlformats.org/officeDocument/2006/customXml" ds:itemID="{E1AF90C5-0AD7-45F4-A429-71BAC1C44DBE}"/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2024-11-30T14:21:12Z</dcterms:created>
  <dcterms:modified xsi:type="dcterms:W3CDTF">2024-12-25T05:44:45Z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