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B2951-3123-4531-95D2-53C5FF9C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244F2-261A-4FD3-9A88-CF185E262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182C8-868C-4A59-AB35-22E5865F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6A92C-1C43-456B-8704-3C39FF3B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66333-FBE0-4E6E-98D6-A8B1B4E5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8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11AB-711B-4E52-A88E-5137EB9B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F5E732-F38D-4F03-9E70-E84E717A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53F27-7034-406F-9044-263708F5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A104C-19B9-489A-BDF0-8B214790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CC34-9AFB-46AC-B5E7-E5F9B80C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518460-76BE-4FE9-9EC2-B7D4FF3C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171EB-AB08-4DE4-BDAB-9BDAD437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4A9A6-D60F-4170-93DA-09381D5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981AA-509A-46AB-AE2E-B8A01349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FB1C8-2B91-48F3-B157-528E2DD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1080D-7675-48FD-B21A-9BE63E30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F51D1-BA64-4904-BF0A-80743F7D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B34FB9-A55E-44D4-93F2-8EA867C8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05334-056C-4AD0-B9D7-7449726C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5CC39-4B2F-451C-AE9D-D0B45821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490A1-260A-44FA-ADF0-9163613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ABD54-310A-490D-A756-4E0A9E5C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5D0B1-88A1-4470-9E4F-24150C70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77DD9-851A-4E59-8FF3-19585755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DB26C-939E-46B7-96D0-6BD3DEAA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0694-A603-4F32-BFB1-B684A0D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8CAAF-E004-4B15-95B8-B13899B5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2AADEF-B5F9-4624-987F-CFBF44694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A84941-8DAC-4892-9946-AFFB739B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48D8B-1A00-4835-9090-28B9CA23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81DB3-40E5-4030-83AF-E60FCD5E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8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7B4BF-E05D-476C-99C6-B8F190B7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EA22-4D84-49D1-9D62-47BD226F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45EDB-9E48-47ED-832E-D749BE0A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FF04C8-AD3D-4673-9755-9B7023C12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6D82D7-2B4E-4CE1-8861-A1B3B3BE1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26CD4C-9464-44ED-A37B-8C58D9F4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E92D78-D2F4-47A3-B6A2-7AEDCCC6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4EFDEC-030B-43DE-9736-5B5E76F8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7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215F-C7F4-4AE1-8E55-8C82150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26EEDD-1081-4BAE-BA37-8E1D9EA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C3A01-C263-455C-9537-DD082619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221F43-47E2-412A-BC5E-AD2A51F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F69544-36DF-4B2C-9BFC-ECB43EB0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F048BF-D8B0-43E2-A7A0-76FA8E85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A6990-6B2C-433F-9E1C-5F799982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79EBF-5206-4EA0-A6D8-CF672104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76522-E165-4788-BD12-8E50B7C4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55628D-4851-4191-8B19-9935F56F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67AC1E-5DBA-4A31-8D44-CF9F325D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F321C-4234-4260-B754-BE285386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39C75-4F59-49F5-920E-1A5FDAA8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DABB6-354B-407C-9ABE-EBD8DD4E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F4624-BA5A-43AF-A832-76E573F2E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82297-1AFD-4C88-A4ED-B5E72F2D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4CFE7-A049-4C38-8E33-1F59EC03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65EB0-3979-4635-A8B4-5F06F4E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96B29-84DC-4BD3-94BB-58B9AC5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286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15D28-9F47-418E-BD2F-794383B6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7AEF0-6639-46DE-982E-C8D2C836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C8E71-50CD-41BC-90E1-B1C2BF3F9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47E14-400C-498C-82BA-0351E977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B335D-2290-457C-995F-204BAD0A1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3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5D6C00-9E64-4A62-AF1B-DB873CFB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1094663" y="710696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94712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7129">
            <a:off x="8527948" y="3192722"/>
            <a:ext cx="1116000" cy="111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394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214" y="4445800"/>
            <a:ext cx="941017" cy="9410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303" y="3285164"/>
            <a:ext cx="1004090" cy="1004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579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845" y="5489093"/>
            <a:ext cx="1041162" cy="1041162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80" y="5512070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562" y="3317816"/>
            <a:ext cx="938786" cy="93878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9">
              <a:off x="2524054" y="2868220"/>
              <a:ext cx="711703" cy="78332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97097">
              <a:off x="1818410" y="4671072"/>
              <a:ext cx="678264" cy="74652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7471">
              <a:off x="1380257" y="3502203"/>
              <a:ext cx="662396" cy="72906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1829">
              <a:off x="1191956" y="4218532"/>
              <a:ext cx="724675" cy="7794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53993">
              <a:off x="3034556" y="4222428"/>
              <a:ext cx="738010" cy="73801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3961">
              <a:off x="2999432" y="3472098"/>
              <a:ext cx="767223" cy="76722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838">
              <a:off x="1709660" y="2831980"/>
              <a:ext cx="810438" cy="81043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86614">
              <a:off x="2466856" y="4719660"/>
              <a:ext cx="752984" cy="75298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4551" y="163481"/>
            <a:ext cx="1922221" cy="196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7187" y="2890017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2024-11-12T18:27:36Z</dcterms:created>
  <dcterms:modified xsi:type="dcterms:W3CDTF">2024-11-26T19:13:26Z</dcterms:modified>
</cp:coreProperties>
</file>