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55319" y="4038653"/>
            <a:ext cx="17049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2024-08-20T20:29:54Z</dcterms:modified>
</cp:coreProperties>
</file>