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5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44DF0-10F1-F9E1-3B87-8F0872EFC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0860B8-A0C4-F390-ABBA-B67EDE63D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A08108-CB2F-F6A6-7D20-9AAE685F5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ADD7A7-6A68-2EBC-7D97-84F64E24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0B0B3A-397A-EC9C-A0AE-2D6539E0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2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B45CE-B444-9655-F492-CEBB16DD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17AE0D-A098-1C6D-565E-180FB7C72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C2F50-01A6-2E36-FD48-49DE29F7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7E5B92-F0B4-CF47-85D2-AC0BE74F4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A70084-4F87-8C6C-2F5E-7F04EC9A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8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C24995-AC3E-003D-B4F6-C8D326E9B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CEC4B1-E0FF-EB53-B5BD-C305DEC71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349227-555D-F723-66EE-E06545B42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479E1A-076B-32AF-2743-4E8283C80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C7BA42-6C8C-4B95-9AE7-CE7B02F6A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7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A78E4-8AC4-EFFF-7E3F-2A4FE610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FBE2B3-1A77-9317-48D6-07EEED660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4739B-2BDA-1259-B6BC-BA594345C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D7D0D7-FF34-9633-22FB-7FB53BC2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BD47B7-29CC-7251-0A08-8E94BA74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32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6FF68-A9E3-A352-FE7D-816116345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225419-135B-62CA-1891-2D67E2892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4EF441-29C2-3FA2-D0C1-ED280DBEB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30F555-EEC7-65C8-835F-7F701ACCA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1F3327-A846-4A45-1B80-DC578F95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23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6E94F-DABE-62FA-03A3-FDF47773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98F146-CB3A-20D2-8E95-08722A508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C118FA-D8C9-6DEE-22C6-AD7DD3453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1C3E33-8614-964B-2EAC-63B853E9E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DE304F-644D-7751-1C1C-AB4CB8F32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50C54A-6384-CA30-9B28-B2545F19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5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0EF80-9D84-1820-5257-F597B3CCB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E654DB-0860-A49D-4485-691EC6AC9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9D3D09-7E89-313B-B570-E5ED10871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A22C1E4-EAEA-711D-1119-CB261B43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2A3F92-4320-010E-8B42-E395049E83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6A5D1-377A-1D81-1D97-A2ABB22C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1E02DC-33D2-BFD0-378B-CA602964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AF9039-53F0-29CD-7720-D6487C5E1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6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B6067-9113-B7F7-36F9-837848269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7CA000-25C3-0991-3107-5FC70254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6E1CAD-0EC2-5705-3EE5-F9937998C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F60074-22D7-E13F-CBFA-F1843CFE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5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966744-EF77-75A4-A1FF-73650ED1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6204BD-A230-710A-863E-8CF8B6D75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D4F51E-0E85-1082-B5CB-F4E2830E1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68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92241-E060-6F1C-3BD5-89D284302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E80BC-7013-A4C5-1673-4F4AE4DBA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059AE6-4C43-0D90-2FF6-89167DF3F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14E5E-05A4-34B4-5B59-2E9A14E26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98C14A-C65A-A0F9-9891-9C4F8AEA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70C4B2-7382-6FC0-97EA-6E8872D4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84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3AB90-0CAE-C92C-6E22-237CEE66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E438F4-EF89-D616-8B86-854FBAFEB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E42917-5240-468E-679B-B625C1944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D7C048-BFC9-03E1-ABF2-D63D7502B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597BB1-EBE9-C133-C9C0-E300160BA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DA4FCD-93DE-6ACD-58E1-9390F7A7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7783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DA4E-DBD0-1F25-7BBE-2D2E0074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A86095-4FAC-A807-CFE9-0EA9871FC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402616-F1A2-E706-5E13-D8313A37F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09DEE-462B-4ED1-834E-20B433E4581C}" type="datetimeFigureOut">
              <a:rPr lang="ru-RU" smtClean="0"/>
              <a:t>26.07.2024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EC9C1-7816-B5B2-81C1-9993DF9DE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5F823-D890-1932-72C0-00B4B5A0E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C88FD-E4B2-47CD-AF96-AD20C3D33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22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18F433-9EB9-1EBB-0368-BE806B5A1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" y="0"/>
            <a:ext cx="14616456" cy="81916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A92F1D-EDD5-CA18-4E4C-43A076353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903" y="5050624"/>
            <a:ext cx="1685455" cy="168545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B8339E8-D39D-5087-5C9A-76705A748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9729" y="0"/>
            <a:ext cx="883997" cy="829128"/>
          </a:xfrm>
          <a:prstGeom prst="rect">
            <a:avLst/>
          </a:prstGeom>
        </p:spPr>
      </p:pic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F9D6C15F-796A-AE9B-824A-DEA3027EE708}"/>
              </a:ext>
            </a:extLst>
          </p:cNvPr>
          <p:cNvSpPr/>
          <p:nvPr/>
        </p:nvSpPr>
        <p:spPr>
          <a:xfrm>
            <a:off x="430272" y="1195990"/>
            <a:ext cx="2939447" cy="15260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вкусная…</a:t>
            </a: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51620409-5C55-2C32-354C-C19A226CD3A1}"/>
              </a:ext>
            </a:extLst>
          </p:cNvPr>
          <p:cNvSpPr/>
          <p:nvPr/>
        </p:nvSpPr>
        <p:spPr>
          <a:xfrm>
            <a:off x="424207" y="1208522"/>
            <a:ext cx="2939447" cy="15134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ёлочная …</a:t>
            </a: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6907E556-2065-BA23-42EB-8C6BCF69DC6D}"/>
              </a:ext>
            </a:extLst>
          </p:cNvPr>
          <p:cNvSpPr/>
          <p:nvPr/>
        </p:nvSpPr>
        <p:spPr>
          <a:xfrm>
            <a:off x="438875" y="1195990"/>
            <a:ext cx="2939447" cy="15260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Шки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шки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шки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у зайца длинные …</a:t>
            </a:r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99496E31-D4C2-0615-A89E-8BDF0D2F4A70}"/>
              </a:ext>
            </a:extLst>
          </p:cNvPr>
          <p:cNvSpPr/>
          <p:nvPr/>
        </p:nvSpPr>
        <p:spPr>
          <a:xfrm>
            <a:off x="450472" y="1195990"/>
            <a:ext cx="2944941" cy="152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Ши – ши – ши – у реки растут …</a:t>
            </a: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DD829D24-8159-F955-3EC6-CC43E7A5B08B}"/>
              </a:ext>
            </a:extLst>
          </p:cNvPr>
          <p:cNvSpPr/>
          <p:nvPr/>
        </p:nvSpPr>
        <p:spPr>
          <a:xfrm>
            <a:off x="466351" y="1202256"/>
            <a:ext cx="2944941" cy="15134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Шин – шин – шин – глиняный…</a:t>
            </a: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A415ECF6-82F1-FDD7-8703-902AD17A34E0}"/>
              </a:ext>
            </a:extLst>
          </p:cNvPr>
          <p:cNvSpPr/>
          <p:nvPr/>
        </p:nvSpPr>
        <p:spPr>
          <a:xfrm>
            <a:off x="457809" y="1187947"/>
            <a:ext cx="2948050" cy="15134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уш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холодный…</a:t>
            </a: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2BAC4638-70C7-279C-FD0C-038FAECE92D8}"/>
              </a:ext>
            </a:extLst>
          </p:cNvPr>
          <p:cNvSpPr/>
          <p:nvPr/>
        </p:nvSpPr>
        <p:spPr>
          <a:xfrm>
            <a:off x="457117" y="1189724"/>
            <a:ext cx="2927850" cy="15134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на берегу гладкие…</a:t>
            </a:r>
          </a:p>
        </p:txBody>
      </p:sp>
      <p:sp>
        <p:nvSpPr>
          <p:cNvPr id="72" name="Прямоугольник: скругленные углы 71">
            <a:extLst>
              <a:ext uri="{FF2B5EF4-FFF2-40B4-BE49-F238E27FC236}">
                <a16:creationId xmlns:a16="http://schemas.microsoft.com/office/drawing/2014/main" id="{6EDFE8DC-0932-3FDB-BC6B-DAFE70BE0EA2}"/>
              </a:ext>
            </a:extLst>
          </p:cNvPr>
          <p:cNvSpPr/>
          <p:nvPr/>
        </p:nvSpPr>
        <p:spPr>
          <a:xfrm>
            <a:off x="474893" y="1183458"/>
            <a:ext cx="2944941" cy="15134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Аш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аш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острый…</a:t>
            </a: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436F27C2-A759-9CB6-65D8-3573D0E74470}"/>
              </a:ext>
            </a:extLst>
          </p:cNvPr>
          <p:cNvSpPr/>
          <p:nvPr/>
        </p:nvSpPr>
        <p:spPr>
          <a:xfrm>
            <a:off x="439716" y="1185012"/>
            <a:ext cx="3005161" cy="15134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Юшка – юшка – юшка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хокейная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83CD1B4-CC18-BCFE-3295-D8D1C0CF06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96" y="1759249"/>
            <a:ext cx="3834130" cy="3963734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A881386D-B872-B1FE-1D4F-E7E16A69EA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013" y="829128"/>
            <a:ext cx="889316" cy="889316"/>
          </a:xfrm>
          <a:prstGeom prst="rect">
            <a:avLst/>
          </a:prstGeom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64E13A3B-AD1D-6198-E12A-69883FA9F16E}"/>
              </a:ext>
            </a:extLst>
          </p:cNvPr>
          <p:cNvSpPr/>
          <p:nvPr/>
        </p:nvSpPr>
        <p:spPr>
          <a:xfrm>
            <a:off x="449211" y="1166179"/>
            <a:ext cx="2974189" cy="15800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Шень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шень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шень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круглая…</a:t>
            </a: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CE41A24-7DF0-4F51-7F77-9098D65B6F25}"/>
              </a:ext>
            </a:extLst>
          </p:cNvPr>
          <p:cNvGrpSpPr/>
          <p:nvPr/>
        </p:nvGrpSpPr>
        <p:grpSpPr>
          <a:xfrm>
            <a:off x="5837246" y="783427"/>
            <a:ext cx="2109399" cy="2408129"/>
            <a:chOff x="5402764" y="719278"/>
            <a:chExt cx="2109399" cy="240812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388B7612-830A-510F-9717-48832D823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374313">
              <a:off x="5402764" y="719278"/>
              <a:ext cx="2109399" cy="2408129"/>
            </a:xfrm>
            <a:prstGeom prst="rect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0696547-8A3D-2AA3-2505-D51F1C696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4272" y="1208522"/>
              <a:ext cx="1190960" cy="1190960"/>
            </a:xfrm>
            <a:prstGeom prst="rect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340152E-1CC6-F6C6-5327-774BE29D9E16}"/>
              </a:ext>
            </a:extLst>
          </p:cNvPr>
          <p:cNvGrpSpPr/>
          <p:nvPr/>
        </p:nvGrpSpPr>
        <p:grpSpPr>
          <a:xfrm>
            <a:off x="4119422" y="1006208"/>
            <a:ext cx="1828224" cy="2133575"/>
            <a:chOff x="3829563" y="1160419"/>
            <a:chExt cx="1828224" cy="2133575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3D10DDF9-DCA9-4B61-7B68-D293D2A71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6342" b="11401"/>
            <a:stretch/>
          </p:blipFill>
          <p:spPr>
            <a:xfrm>
              <a:off x="3893094" y="1160419"/>
              <a:ext cx="1764693" cy="2133575"/>
            </a:xfrm>
            <a:prstGeom prst="rect">
              <a:avLst/>
            </a:prstGeom>
          </p:spPr>
        </p:pic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00AD342B-18B2-1A6F-3BFB-2B0C555CA00B}"/>
                </a:ext>
              </a:extLst>
            </p:cNvPr>
            <p:cNvGrpSpPr/>
            <p:nvPr/>
          </p:nvGrpSpPr>
          <p:grpSpPr>
            <a:xfrm>
              <a:off x="3829563" y="1716178"/>
              <a:ext cx="1100822" cy="1103806"/>
              <a:chOff x="3829563" y="1716178"/>
              <a:chExt cx="1100822" cy="1103806"/>
            </a:xfrm>
          </p:grpSpPr>
          <p:sp>
            <p:nvSpPr>
              <p:cNvPr id="2" name="Овал 1">
                <a:extLst>
                  <a:ext uri="{FF2B5EF4-FFF2-40B4-BE49-F238E27FC236}">
                    <a16:creationId xmlns:a16="http://schemas.microsoft.com/office/drawing/2014/main" id="{BD1A3926-5D46-914B-2468-A3D366EEFA3F}"/>
                  </a:ext>
                </a:extLst>
              </p:cNvPr>
              <p:cNvSpPr/>
              <p:nvPr/>
            </p:nvSpPr>
            <p:spPr>
              <a:xfrm>
                <a:off x="3829563" y="1716178"/>
                <a:ext cx="1100822" cy="1103806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65F835D5-C851-1953-3601-4A9AA50D4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9413" y="1723898"/>
                <a:ext cx="1055704" cy="1051230"/>
              </a:xfrm>
              <a:prstGeom prst="rect">
                <a:avLst/>
              </a:prstGeom>
            </p:spPr>
          </p:pic>
        </p:grp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D286838-8FA7-F01D-90F9-95BF18CEDD6E}"/>
              </a:ext>
            </a:extLst>
          </p:cNvPr>
          <p:cNvGrpSpPr/>
          <p:nvPr/>
        </p:nvGrpSpPr>
        <p:grpSpPr>
          <a:xfrm>
            <a:off x="7470946" y="-48601"/>
            <a:ext cx="2109399" cy="2408129"/>
            <a:chOff x="7508078" y="-36592"/>
            <a:chExt cx="2109399" cy="240812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1151B98E-F76E-895A-73BF-53E1B7CBD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08078" y="-36592"/>
              <a:ext cx="2109399" cy="2408129"/>
            </a:xfrm>
            <a:prstGeom prst="rect">
              <a:avLst/>
            </a:prstGeom>
          </p:spPr>
        </p:pic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EF7F4B2E-14D3-93E3-363A-D6B058480A47}"/>
                </a:ext>
              </a:extLst>
            </p:cNvPr>
            <p:cNvGrpSpPr/>
            <p:nvPr/>
          </p:nvGrpSpPr>
          <p:grpSpPr>
            <a:xfrm>
              <a:off x="7782111" y="527199"/>
              <a:ext cx="1158340" cy="1127858"/>
              <a:chOff x="8146402" y="1349008"/>
              <a:chExt cx="1158340" cy="1127858"/>
            </a:xfrm>
          </p:grpSpPr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74953791-131C-3E36-D441-5B5E2C9803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46402" y="1349008"/>
                <a:ext cx="1158340" cy="1127858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42A2B9C-A7F3-C57A-BB2F-6847FFB706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1213" y="1603695"/>
                <a:ext cx="788717" cy="788717"/>
              </a:xfrm>
              <a:prstGeom prst="rect">
                <a:avLst/>
              </a:prstGeom>
            </p:spPr>
          </p:pic>
        </p:grp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1CDAD3E9-10D1-9782-5664-00076D9CAC8B}"/>
              </a:ext>
            </a:extLst>
          </p:cNvPr>
          <p:cNvGrpSpPr/>
          <p:nvPr/>
        </p:nvGrpSpPr>
        <p:grpSpPr>
          <a:xfrm>
            <a:off x="3657609" y="3433307"/>
            <a:ext cx="1626842" cy="1690524"/>
            <a:chOff x="3879322" y="3487209"/>
            <a:chExt cx="1626842" cy="1690524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12D833E-169D-6AC2-4636-984302FEC3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2645" t="16280" r="11452" b="13519"/>
            <a:stretch/>
          </p:blipFill>
          <p:spPr>
            <a:xfrm rot="21055790">
              <a:off x="3905072" y="3487209"/>
              <a:ext cx="1601092" cy="1690524"/>
            </a:xfrm>
            <a:prstGeom prst="rect">
              <a:avLst/>
            </a:prstGeom>
          </p:spPr>
        </p:pic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DF40BD5A-C35F-4B4E-4522-2184F44467AF}"/>
                </a:ext>
              </a:extLst>
            </p:cNvPr>
            <p:cNvGrpSpPr/>
            <p:nvPr/>
          </p:nvGrpSpPr>
          <p:grpSpPr>
            <a:xfrm>
              <a:off x="3879322" y="3663346"/>
              <a:ext cx="1158340" cy="1146130"/>
              <a:chOff x="2815234" y="3174675"/>
              <a:chExt cx="1158340" cy="1146130"/>
            </a:xfrm>
          </p:grpSpPr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9A916D51-70F3-09B2-FC46-55103383D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15234" y="3174675"/>
                <a:ext cx="1158340" cy="1127858"/>
              </a:xfrm>
              <a:prstGeom prst="rect">
                <a:avLst/>
              </a:prstGeom>
            </p:spPr>
          </p:pic>
          <p:pic>
            <p:nvPicPr>
              <p:cNvPr id="38" name="Рисунок 37">
                <a:extLst>
                  <a:ext uri="{FF2B5EF4-FFF2-40B4-BE49-F238E27FC236}">
                    <a16:creationId xmlns:a16="http://schemas.microsoft.com/office/drawing/2014/main" id="{584CB2C9-06A4-C088-4B9D-CE497D47F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62476" y="3273342"/>
                <a:ext cx="1047463" cy="1047463"/>
              </a:xfrm>
              <a:prstGeom prst="rect">
                <a:avLst/>
              </a:prstGeom>
            </p:spPr>
          </p:pic>
        </p:grp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1251864-1569-1609-9639-6132B9BD30FB}"/>
              </a:ext>
            </a:extLst>
          </p:cNvPr>
          <p:cNvGrpSpPr/>
          <p:nvPr/>
        </p:nvGrpSpPr>
        <p:grpSpPr>
          <a:xfrm>
            <a:off x="9325939" y="70168"/>
            <a:ext cx="2109399" cy="2408129"/>
            <a:chOff x="9451278" y="246210"/>
            <a:chExt cx="2109399" cy="240812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F18C116B-2836-492B-FBC0-D3392FD88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958107">
              <a:off x="9451278" y="246210"/>
              <a:ext cx="2109399" cy="2408129"/>
            </a:xfrm>
            <a:prstGeom prst="rect">
              <a:avLst/>
            </a:prstGeom>
          </p:spPr>
        </p:pic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9682A50B-8C63-3931-38AA-D57BBCD00A10}"/>
                </a:ext>
              </a:extLst>
            </p:cNvPr>
            <p:cNvGrpSpPr/>
            <p:nvPr/>
          </p:nvGrpSpPr>
          <p:grpSpPr>
            <a:xfrm>
              <a:off x="9829118" y="829128"/>
              <a:ext cx="1158340" cy="1127858"/>
              <a:chOff x="11455073" y="1868151"/>
              <a:chExt cx="1158340" cy="1127858"/>
            </a:xfrm>
          </p:grpSpPr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AD92ABB6-F3C7-A910-3066-87A785580D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55073" y="1868151"/>
                <a:ext cx="1158340" cy="1127858"/>
              </a:xfrm>
              <a:prstGeom prst="rect">
                <a:avLst/>
              </a:prstGeom>
            </p:spPr>
          </p:pic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B801829C-DACA-9144-4606-F0312B9FA2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527502" y="2045160"/>
                <a:ext cx="925452" cy="925452"/>
              </a:xfrm>
              <a:prstGeom prst="rect">
                <a:avLst/>
              </a:prstGeom>
            </p:spPr>
          </p:pic>
        </p:grp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9A43B672-9B3F-73FB-62F4-3DA23D746524}"/>
              </a:ext>
            </a:extLst>
          </p:cNvPr>
          <p:cNvGrpSpPr/>
          <p:nvPr/>
        </p:nvGrpSpPr>
        <p:grpSpPr>
          <a:xfrm>
            <a:off x="5184636" y="2714233"/>
            <a:ext cx="2109399" cy="2408129"/>
            <a:chOff x="5480624" y="2702877"/>
            <a:chExt cx="2109399" cy="240812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91BFD3-1947-06A4-47BD-D459F1018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057056">
              <a:off x="5480624" y="2702877"/>
              <a:ext cx="2109399" cy="2408129"/>
            </a:xfrm>
            <a:prstGeom prst="rect">
              <a:avLst/>
            </a:prstGeom>
          </p:spPr>
        </p:pic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DBE1F7E2-FAD9-7A00-D202-C37AB7AE0EB0}"/>
                </a:ext>
              </a:extLst>
            </p:cNvPr>
            <p:cNvGrpSpPr/>
            <p:nvPr/>
          </p:nvGrpSpPr>
          <p:grpSpPr>
            <a:xfrm>
              <a:off x="5865102" y="3249347"/>
              <a:ext cx="1158340" cy="1127858"/>
              <a:chOff x="6729058" y="4765465"/>
              <a:chExt cx="1158340" cy="1127858"/>
            </a:xfrm>
          </p:grpSpPr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8D42D73A-DFAA-491D-8373-CEB532C900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29058" y="4765465"/>
                <a:ext cx="1158340" cy="1127858"/>
              </a:xfrm>
              <a:prstGeom prst="rect">
                <a:avLst/>
              </a:prstGeom>
            </p:spPr>
          </p:pic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4599CEA7-F294-775D-35C3-FB9D05BF04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00" t="19108" r="6894" b="22188"/>
              <a:stretch/>
            </p:blipFill>
            <p:spPr>
              <a:xfrm>
                <a:off x="6830490" y="4927229"/>
                <a:ext cx="1056907" cy="839517"/>
              </a:xfrm>
              <a:prstGeom prst="rect">
                <a:avLst/>
              </a:prstGeom>
            </p:spPr>
          </p:pic>
        </p:grp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8A0CBBE5-11EE-7118-B6A5-AD55857388E0}"/>
              </a:ext>
            </a:extLst>
          </p:cNvPr>
          <p:cNvGrpSpPr/>
          <p:nvPr/>
        </p:nvGrpSpPr>
        <p:grpSpPr>
          <a:xfrm>
            <a:off x="7892114" y="2640623"/>
            <a:ext cx="1446407" cy="2001284"/>
            <a:chOff x="8279086" y="2509673"/>
            <a:chExt cx="1446407" cy="2001284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A8DCE78F-1224-B43A-AD78-240B29BD9CDF}"/>
                </a:ext>
              </a:extLst>
            </p:cNvPr>
            <p:cNvGrpSpPr/>
            <p:nvPr/>
          </p:nvGrpSpPr>
          <p:grpSpPr>
            <a:xfrm>
              <a:off x="8279086" y="2509673"/>
              <a:ext cx="1446407" cy="2001284"/>
              <a:chOff x="8279086" y="2509673"/>
              <a:chExt cx="1446407" cy="2001284"/>
            </a:xfrm>
          </p:grpSpPr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1579124C-63DB-3356-DE29-BFF687F88C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/>
              <a:srcRect l="20685" t="5332" r="19251" b="11982"/>
              <a:stretch/>
            </p:blipFill>
            <p:spPr>
              <a:xfrm rot="20257395">
                <a:off x="8279086" y="2509673"/>
                <a:ext cx="1446407" cy="2001284"/>
              </a:xfrm>
              <a:prstGeom prst="rect">
                <a:avLst/>
              </a:prstGeom>
            </p:spPr>
          </p:pic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7FBC998C-77BC-C3B7-30B8-45D064EC7B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85838" y="2881954"/>
                <a:ext cx="1158340" cy="1127858"/>
              </a:xfrm>
              <a:prstGeom prst="rect">
                <a:avLst/>
              </a:prstGeom>
            </p:spPr>
          </p:pic>
        </p:grp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60F8138B-2628-F6B8-51E9-194D705B5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126" y="2943626"/>
              <a:ext cx="1069763" cy="1069763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B41390B8-0B84-6927-B89E-688BCB9253AC}"/>
              </a:ext>
            </a:extLst>
          </p:cNvPr>
          <p:cNvGrpSpPr/>
          <p:nvPr/>
        </p:nvGrpSpPr>
        <p:grpSpPr>
          <a:xfrm>
            <a:off x="9972599" y="2620917"/>
            <a:ext cx="1792757" cy="1813718"/>
            <a:chOff x="10482037" y="2610072"/>
            <a:chExt cx="1792757" cy="1813718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3B53A21D-ECEE-CAB9-94B0-5DB56F4CA94A}"/>
                </a:ext>
              </a:extLst>
            </p:cNvPr>
            <p:cNvGrpSpPr/>
            <p:nvPr/>
          </p:nvGrpSpPr>
          <p:grpSpPr>
            <a:xfrm>
              <a:off x="10482037" y="2610072"/>
              <a:ext cx="1792757" cy="1813718"/>
              <a:chOff x="10681253" y="2481786"/>
              <a:chExt cx="1792757" cy="1813718"/>
            </a:xfrm>
          </p:grpSpPr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5E5ACFD6-F1E1-38D0-A8B2-C7B7D0D9FA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/>
              <a:srcRect l="14961" t="19337" r="20505" b="15375"/>
              <a:stretch/>
            </p:blipFill>
            <p:spPr>
              <a:xfrm rot="1510468">
                <a:off x="10681253" y="2481786"/>
                <a:ext cx="1792757" cy="1813718"/>
              </a:xfrm>
              <a:prstGeom prst="rect">
                <a:avLst/>
              </a:prstGeom>
            </p:spPr>
          </p:pic>
          <p:sp>
            <p:nvSpPr>
              <p:cNvPr id="8" name="Овал 7">
                <a:extLst>
                  <a:ext uri="{FF2B5EF4-FFF2-40B4-BE49-F238E27FC236}">
                    <a16:creationId xmlns:a16="http://schemas.microsoft.com/office/drawing/2014/main" id="{79B12477-575D-0790-8563-ED88CA0703EB}"/>
                  </a:ext>
                </a:extLst>
              </p:cNvPr>
              <p:cNvSpPr/>
              <p:nvPr/>
            </p:nvSpPr>
            <p:spPr>
              <a:xfrm>
                <a:off x="10939474" y="2617233"/>
                <a:ext cx="1124409" cy="1090878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7D4A814E-DCC4-A871-5370-7AB6D29C9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3947" y="2812443"/>
              <a:ext cx="957030" cy="95703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DA27410-858E-B97D-A301-7E99526F44C6}"/>
              </a:ext>
            </a:extLst>
          </p:cNvPr>
          <p:cNvGrpSpPr/>
          <p:nvPr/>
        </p:nvGrpSpPr>
        <p:grpSpPr>
          <a:xfrm>
            <a:off x="5036491" y="4380796"/>
            <a:ext cx="2109399" cy="2408129"/>
            <a:chOff x="4900261" y="4689286"/>
            <a:chExt cx="2109399" cy="240812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2A2819C-927D-8AD6-B472-79B3B16B0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0187633">
              <a:off x="4900261" y="4689286"/>
              <a:ext cx="2109399" cy="2408129"/>
            </a:xfrm>
            <a:prstGeom prst="rect">
              <a:avLst/>
            </a:prstGeom>
          </p:spPr>
        </p:pic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1AA7E3B5-A084-1E04-D18B-632FAC976BAB}"/>
                </a:ext>
              </a:extLst>
            </p:cNvPr>
            <p:cNvGrpSpPr/>
            <p:nvPr/>
          </p:nvGrpSpPr>
          <p:grpSpPr>
            <a:xfrm>
              <a:off x="5315627" y="5391509"/>
              <a:ext cx="1158340" cy="1127858"/>
              <a:chOff x="5315627" y="5391509"/>
              <a:chExt cx="1158340" cy="1127858"/>
            </a:xfrm>
          </p:grpSpPr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4EBDF969-1471-9AAF-D824-90AA4BED24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15627" y="5391509"/>
                <a:ext cx="1158340" cy="1127858"/>
              </a:xfrm>
              <a:prstGeom prst="rect">
                <a:avLst/>
              </a:prstGeom>
            </p:spPr>
          </p:pic>
          <p:pic>
            <p:nvPicPr>
              <p:cNvPr id="50" name="Рисунок 49">
                <a:extLst>
                  <a:ext uri="{FF2B5EF4-FFF2-40B4-BE49-F238E27FC236}">
                    <a16:creationId xmlns:a16="http://schemas.microsoft.com/office/drawing/2014/main" id="{1E728439-9485-50C8-B4D4-790E42335B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7692" y="5396234"/>
                <a:ext cx="964059" cy="964059"/>
              </a:xfrm>
              <a:prstGeom prst="rect">
                <a:avLst/>
              </a:prstGeom>
            </p:spPr>
          </p:pic>
        </p:grp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3BA83B0A-E337-156F-CD3A-5F11161F46AC}"/>
              </a:ext>
            </a:extLst>
          </p:cNvPr>
          <p:cNvGrpSpPr/>
          <p:nvPr/>
        </p:nvGrpSpPr>
        <p:grpSpPr>
          <a:xfrm>
            <a:off x="7898866" y="4628126"/>
            <a:ext cx="1614814" cy="1913467"/>
            <a:chOff x="8029547" y="4903552"/>
            <a:chExt cx="1614814" cy="1913467"/>
          </a:xfrm>
        </p:grpSpPr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8EBE864D-7CF9-CA45-E83E-B4543CD07D2D}"/>
                </a:ext>
              </a:extLst>
            </p:cNvPr>
            <p:cNvGrpSpPr/>
            <p:nvPr/>
          </p:nvGrpSpPr>
          <p:grpSpPr>
            <a:xfrm>
              <a:off x="8029547" y="4903552"/>
              <a:ext cx="1614814" cy="1913467"/>
              <a:chOff x="8029547" y="4903552"/>
              <a:chExt cx="1614814" cy="1913467"/>
            </a:xfrm>
          </p:grpSpPr>
          <p:pic>
            <p:nvPicPr>
              <p:cNvPr id="22" name="Рисунок 21">
                <a:extLst>
                  <a:ext uri="{FF2B5EF4-FFF2-40B4-BE49-F238E27FC236}">
                    <a16:creationId xmlns:a16="http://schemas.microsoft.com/office/drawing/2014/main" id="{06156D0E-535A-A079-96C0-2D6F11E85A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/>
              <a:srcRect l="18331" t="10121" r="14612" b="10821"/>
              <a:stretch/>
            </p:blipFill>
            <p:spPr>
              <a:xfrm rot="19097861">
                <a:off x="8029547" y="4903552"/>
                <a:ext cx="1614814" cy="1913467"/>
              </a:xfrm>
              <a:prstGeom prst="rect">
                <a:avLst/>
              </a:prstGeom>
            </p:spPr>
          </p:pic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196786B8-993F-F8D7-2EF8-0FDF323C3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36147" y="5196454"/>
                <a:ext cx="1158340" cy="1127858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39F95D2-FFD3-6318-6458-7236D62F6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2175" y="5429178"/>
              <a:ext cx="883213" cy="662410"/>
            </a:xfrm>
            <a:prstGeom prst="rect">
              <a:avLst/>
            </a:prstGeom>
          </p:spPr>
        </p:pic>
      </p:grpSp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9721" y="3317242"/>
            <a:ext cx="34194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7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3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1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3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1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3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1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3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1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3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1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3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1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0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150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3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1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3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1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8" grpId="0" animBg="1"/>
      <p:bldP spid="7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86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12</cp:revision>
  <dcterms:created xsi:type="dcterms:W3CDTF">2024-07-24T20:05:42Z</dcterms:created>
  <dcterms:modified xsi:type="dcterms:W3CDTF">2024-07-26T07:25:19Z</dcterms:modified>
</cp:coreProperties>
</file>