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805" y="3535045"/>
            <a:ext cx="330517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2024-11-11T11:14:49Z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