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595"/>
          <a:stretch/>
        </p:blipFill>
        <p:spPr>
          <a:xfrm flipH="1">
            <a:off x="1007597" y="309312"/>
            <a:ext cx="6701877" cy="570888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>
            <a:off x="2789240" y="1082160"/>
            <a:ext cx="3187652" cy="2754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>
            <a:off x="2819233" y="3915288"/>
            <a:ext cx="31576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Сонечко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сяє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F58032-0742-5A02-F2F5-64D9AE46A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5629">
            <a:off x="2672165" y="1266344"/>
            <a:ext cx="3187652" cy="2754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8A782-C861-68AC-EB63-1B6B5A9B7313}"/>
              </a:ext>
            </a:extLst>
          </p:cNvPr>
          <p:cNvSpPr txBox="1"/>
          <p:nvPr/>
        </p:nvSpPr>
        <p:spPr>
          <a:xfrm>
            <a:off x="2756186" y="3953529"/>
            <a:ext cx="31278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 сова спить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ласкаво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E510A6-5118-90FA-AE6D-A6DC33C2F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09157">
            <a:off x="2713506" y="1274756"/>
            <a:ext cx="3036375" cy="26239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5BA1F6-D283-07FF-83CB-F9621541724B}"/>
              </a:ext>
            </a:extLst>
          </p:cNvPr>
          <p:cNvSpPr txBox="1"/>
          <p:nvPr/>
        </p:nvSpPr>
        <p:spPr>
          <a:xfrm>
            <a:off x="2698219" y="3950122"/>
            <a:ext cx="32447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 тут же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скінчився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4DBED8-0032-71A2-BE4F-57A908D87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 rot="301075">
            <a:off x="2681338" y="1192971"/>
            <a:ext cx="3259122" cy="28164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5E45BD-91AC-06E0-2EBD-F19CFAECD2CD}"/>
              </a:ext>
            </a:extLst>
          </p:cNvPr>
          <p:cNvSpPr txBox="1"/>
          <p:nvPr/>
        </p:nvSpPr>
        <p:spPr>
          <a:xfrm>
            <a:off x="2349520" y="3922191"/>
            <a:ext cx="40970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місяць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небі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з'явився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307" y="893379"/>
            <a:ext cx="3987601" cy="408486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3061" y="1989140"/>
            <a:ext cx="3990974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20" grpId="0" animBg="1"/>
      <p:bldP spid="20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7F67A6-60C2-4BF4-8339-63C33E1266E0}"/>
</file>

<file path=customXml/itemProps2.xml><?xml version="1.0" encoding="utf-8"?>
<ds:datastoreItem xmlns:ds="http://schemas.openxmlformats.org/officeDocument/2006/customXml" ds:itemID="{B623A7A4-CAED-40A6-B479-FD0622C8F358}"/>
</file>

<file path=customXml/itemProps3.xml><?xml version="1.0" encoding="utf-8"?>
<ds:datastoreItem xmlns:ds="http://schemas.openxmlformats.org/officeDocument/2006/customXml" ds:itemID="{542482F7-D7D0-4501-85BD-8E1091C39A82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7</cp:revision>
  <dcterms:created xsi:type="dcterms:W3CDTF">2024-08-14T21:00:06Z</dcterms:created>
  <dcterms:modified xsi:type="dcterms:W3CDTF">2024-12-29T21:43:20Z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