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tags" Target="../tags/tag1.xml"/><Relationship Id="rId33" Type="http://schemas.openxmlformats.org/officeDocument/2006/relationships/image" Target="../media/image32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34045" y="2154555"/>
            <a:ext cx="3848099" cy="3848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</Properties>
</file>