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>
            <a:grpSpLocks/>
          </p:cNvGrpSpPr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1561" y="4893777"/>
              <a:ext cx="903334" cy="105767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833" y="63827"/>
            <a:ext cx="855167" cy="795155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456381" y="1277622"/>
            <a:ext cx="4087091" cy="4350327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14509" y="3148013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3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2024-05-15T05:09:35Z</dcterms:created>
  <dcterms:modified xsi:type="dcterms:W3CDTF">2024-08-08T11:54:29Z</dcterms:modified>
</cp:coreProperties>
</file>