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62479" y="4929207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йдуть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слони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702578" y="4843153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-ну-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чекаємо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зиму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893984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54160" y="4855096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Ні-мі-ні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вогні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68569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Мі-ні-мі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02" y="-8213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30861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17</cp:revision>
  <dcterms:created xsi:type="dcterms:W3CDTF">2024-11-13T21:15:09Z</dcterms:created>
  <dcterms:modified xsi:type="dcterms:W3CDTF">2024-12-02T11:43:47Z</dcterms:modified>
</cp:coreProperties>
</file>