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microsoft.com/office/2007/relationships/hdphoto" Target="../media/hdphoto4.wdp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microsoft.com/office/2007/relationships/hdphoto" Target="../media/hdphoto5.wdp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13"/>
            <a:ext cx="12192000" cy="69738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45726" y="457200"/>
            <a:ext cx="7222274" cy="5915721"/>
          </a:xfrm>
          <a:prstGeom prst="rect">
            <a:avLst/>
          </a:prstGeom>
          <a:solidFill>
            <a:schemeClr val="accent1">
              <a:alpha val="50000"/>
            </a:schemeClr>
          </a:solidFill>
          <a:ln w="76200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61" y="910378"/>
            <a:ext cx="2124946" cy="1318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34" b="93297" l="7935" r="90000">
                        <a14:foregroundMark x1="8804" y1="55130" x2="6630" y2="65937"/>
                        <a14:foregroundMark x1="6630" y1="65937" x2="8043" y2="73324"/>
                        <a14:foregroundMark x1="8043" y1="73324" x2="8043" y2="74145"/>
                        <a14:foregroundMark x1="19348" y1="91655" x2="28478" y2="93297"/>
                        <a14:foregroundMark x1="28478" y1="93297" x2="31196" y2="91108"/>
                        <a14:foregroundMark x1="49022" y1="7934" x2="58152" y2="8482"/>
                        <a14:foregroundMark x1="53913" y1="73187" x2="48804" y2="72914"/>
                        <a14:backgroundMark x1="50435" y1="73598" x2="48804" y2="80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3907"/>
          <a:stretch>
            <a:fillRect/>
          </a:stretch>
        </p:blipFill>
        <p:spPr>
          <a:xfrm>
            <a:off x="6200080" y="836116"/>
            <a:ext cx="1723586" cy="14684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22" b="98000" l="8556" r="91000">
                        <a14:foregroundMark x1="37556" y1="92000" x2="32000" y2="81000"/>
                        <a14:foregroundMark x1="32000" y1="81000" x2="22667" y2="77222"/>
                        <a14:foregroundMark x1="22667" y1="77222" x2="14667" y2="59889"/>
                        <a14:foregroundMark x1="14667" y1="59889" x2="11444" y2="34667"/>
                        <a14:foregroundMark x1="11444" y1="34667" x2="16222" y2="10444"/>
                        <a14:foregroundMark x1="16222" y1="10444" x2="26333" y2="14222"/>
                        <a14:foregroundMark x1="26333" y1="14222" x2="58333" y2="11667"/>
                        <a14:foregroundMark x1="58333" y1="11667" x2="70444" y2="12667"/>
                        <a14:foregroundMark x1="70444" y1="12667" x2="77778" y2="12111"/>
                        <a14:foregroundMark x1="77778" y1="12111" x2="88000" y2="57667"/>
                        <a14:foregroundMark x1="88000" y1="57667" x2="84000" y2="65889"/>
                        <a14:foregroundMark x1="84000" y1="65889" x2="64444" y2="80889"/>
                        <a14:foregroundMark x1="64444" y1="80889" x2="61667" y2="91333"/>
                        <a14:foregroundMark x1="61667" y1="91333" x2="52444" y2="87556"/>
                        <a14:foregroundMark x1="52444" y1="87556" x2="36667" y2="91556"/>
                        <a14:foregroundMark x1="19111" y1="16222" x2="64556" y2="56444"/>
                        <a14:foregroundMark x1="17333" y1="3889" x2="29889" y2="16556"/>
                        <a14:foregroundMark x1="9889" y1="39333" x2="8556" y2="51333"/>
                        <a14:foregroundMark x1="8556" y1="51333" x2="10222" y2="58667"/>
                        <a14:foregroundMark x1="37222" y1="25222" x2="33444" y2="50889"/>
                        <a14:foregroundMark x1="33444" y1="50889" x2="33444" y2="48667"/>
                        <a14:foregroundMark x1="26667" y1="26000" x2="43333" y2="49444"/>
                        <a14:foregroundMark x1="44000" y1="26778" x2="49000" y2="42556"/>
                        <a14:foregroundMark x1="49000" y1="42556" x2="49111" y2="42556"/>
                        <a14:foregroundMark x1="44889" y1="27667" x2="50000" y2="35778"/>
                        <a14:foregroundMark x1="50000" y1="35778" x2="49556" y2="34444"/>
                        <a14:foregroundMark x1="39111" y1="24556" x2="27111" y2="31444"/>
                        <a14:foregroundMark x1="27111" y1="31444" x2="26000" y2="42556"/>
                        <a14:foregroundMark x1="26000" y1="42556" x2="38000" y2="49000"/>
                        <a14:foregroundMark x1="38000" y1="49000" x2="45222" y2="48556"/>
                        <a14:foregroundMark x1="45222" y1="48556" x2="45333" y2="48000"/>
                        <a14:foregroundMark x1="32333" y1="24222" x2="45778" y2="26778"/>
                        <a14:foregroundMark x1="29556" y1="31889" x2="29222" y2="37556"/>
                        <a14:foregroundMark x1="54778" y1="26667" x2="72667" y2="29556"/>
                        <a14:foregroundMark x1="72667" y1="29556" x2="75000" y2="38889"/>
                        <a14:foregroundMark x1="75000" y1="38889" x2="66778" y2="43333"/>
                        <a14:foregroundMark x1="66778" y1="43333" x2="60111" y2="40778"/>
                        <a14:foregroundMark x1="60111" y1="40778" x2="55444" y2="33333"/>
                        <a14:foregroundMark x1="55444" y1="33333" x2="55222" y2="31667"/>
                        <a14:foregroundMark x1="59000" y1="24222" x2="72889" y2="29111"/>
                        <a14:foregroundMark x1="72889" y1="29111" x2="75556" y2="35667"/>
                        <a14:foregroundMark x1="75556" y1="35667" x2="75444" y2="35889"/>
                        <a14:foregroundMark x1="57889" y1="25333" x2="54000" y2="49778"/>
                        <a14:foregroundMark x1="54000" y1="49778" x2="69111" y2="41333"/>
                        <a14:foregroundMark x1="69111" y1="41333" x2="63333" y2="48889"/>
                        <a14:foregroundMark x1="63333" y1="48889" x2="63111" y2="48889"/>
                        <a14:foregroundMark x1="65222" y1="22000" x2="73444" y2="32667"/>
                        <a14:foregroundMark x1="81889" y1="9111" x2="84667" y2="36889"/>
                        <a14:foregroundMark x1="59333" y1="27000" x2="78667" y2="45889"/>
                        <a14:foregroundMark x1="48889" y1="29889" x2="74889" y2="45889"/>
                        <a14:foregroundMark x1="46000" y1="45556" x2="52222" y2="53111"/>
                        <a14:foregroundMark x1="52222" y1="53111" x2="52222" y2="51333"/>
                        <a14:foregroundMark x1="50889" y1="47111" x2="51889" y2="49889"/>
                        <a14:foregroundMark x1="49778" y1="46667" x2="51556" y2="50889"/>
                        <a14:foregroundMark x1="54333" y1="46778" x2="59444" y2="47444"/>
                        <a14:foregroundMark x1="67000" y1="45333" x2="70667" y2="48333"/>
                        <a14:foregroundMark x1="71222" y1="43778" x2="70667" y2="45889"/>
                        <a14:foregroundMark x1="66111" y1="27111" x2="72444" y2="37111"/>
                        <a14:foregroundMark x1="81111" y1="4222" x2="89222" y2="27556"/>
                        <a14:foregroundMark x1="89222" y1="27556" x2="91111" y2="48667"/>
                        <a14:foregroundMark x1="91111" y1="48667" x2="91222" y2="48778"/>
                        <a14:foregroundMark x1="56222" y1="25222" x2="71111" y2="24222"/>
                        <a14:foregroundMark x1="71111" y1="24222" x2="75222" y2="28667"/>
                        <a14:foregroundMark x1="46111" y1="26222" x2="37778" y2="23000"/>
                        <a14:foregroundMark x1="37778" y1="23000" x2="30556" y2="24444"/>
                        <a14:foregroundMark x1="30556" y1="24444" x2="30000" y2="24889"/>
                        <a14:foregroundMark x1="58000" y1="93333" x2="65556" y2="93778"/>
                        <a14:foregroundMark x1="65556" y1="93778" x2="65778" y2="94111"/>
                        <a14:foregroundMark x1="60778" y1="94000" x2="61111" y2="96222"/>
                        <a14:foregroundMark x1="39333" y1="96889" x2="39333" y2="96889"/>
                        <a14:foregroundMark x1="61222" y1="97556" x2="61222" y2="97556"/>
                        <a14:foregroundMark x1="39333" y1="98000" x2="39333" y2="98000"/>
                        <a14:foregroundMark x1="60667" y1="98000" x2="60667" y2="98000"/>
                        <a14:foregroundMark x1="81111" y1="2778" x2="81111" y2="2778"/>
                        <a14:foregroundMark x1="55556" y1="26222" x2="52667" y2="39889"/>
                        <a14:foregroundMark x1="17333" y1="2222" x2="17333" y2="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98" y="823411"/>
            <a:ext cx="1723586" cy="172358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18" y="2475277"/>
            <a:ext cx="1192155" cy="14960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99" y="2646128"/>
            <a:ext cx="1600485" cy="14772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217" b="90000" l="10000" r="90000">
                        <a14:foregroundMark x1="43043" y1="12174" x2="42174" y2="4674"/>
                        <a14:foregroundMark x1="42174" y1="4674" x2="50000" y2="4348"/>
                        <a14:foregroundMark x1="50000" y1="4348" x2="64565" y2="5217"/>
                        <a14:foregroundMark x1="64565" y1="5217" x2="66304" y2="1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1" r="10856" b="5436"/>
          <a:stretch>
            <a:fillRect/>
          </a:stretch>
        </p:blipFill>
        <p:spPr>
          <a:xfrm>
            <a:off x="6520330" y="2612163"/>
            <a:ext cx="1071506" cy="14900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556" b="89744" l="4419" r="93256">
                        <a14:foregroundMark x1="24767" y1="9402" x2="13721" y2="5769"/>
                        <a14:foregroundMark x1="13721" y1="5769" x2="5233" y2="13782"/>
                        <a14:foregroundMark x1="5233" y1="13782" x2="9302" y2="26068"/>
                        <a14:foregroundMark x1="9302" y1="26068" x2="10814" y2="27457"/>
                        <a14:foregroundMark x1="23372" y1="7265" x2="14651" y2="5662"/>
                        <a14:foregroundMark x1="14651" y1="5662" x2="4419" y2="14530"/>
                        <a14:foregroundMark x1="4419" y1="14530" x2="10233" y2="27030"/>
                        <a14:foregroundMark x1="10233" y1="27030" x2="23605" y2="30235"/>
                        <a14:foregroundMark x1="23605" y1="30235" x2="33953" y2="46261"/>
                        <a14:foregroundMark x1="33953" y1="46261" x2="40349" y2="48504"/>
                        <a14:foregroundMark x1="16628" y1="5556" x2="16628" y2="5556"/>
                        <a14:foregroundMark x1="92326" y1="12179" x2="93256" y2="15278"/>
                        <a14:foregroundMark x1="64535" y1="89103" x2="64535" y2="89103"/>
                        <a14:foregroundMark x1="34884" y1="89423" x2="34884" y2="89423"/>
                        <a14:foregroundMark x1="49535" y1="45192" x2="49535" y2="4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6" y="4412570"/>
            <a:ext cx="1608587" cy="17507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1" y="4386639"/>
            <a:ext cx="1545508" cy="17244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415" b="97561" l="2583" r="96167">
                        <a14:foregroundMark x1="52167" y1="52056" x2="63083" y2="59652"/>
                        <a14:foregroundMark x1="62917" y1="10871" x2="72333" y2="10244"/>
                        <a14:foregroundMark x1="72333" y1="10244" x2="85833" y2="13659"/>
                        <a14:foregroundMark x1="85833" y1="13659" x2="87417" y2="16237"/>
                        <a14:foregroundMark x1="83333" y1="28293" x2="85083" y2="33171"/>
                        <a14:foregroundMark x1="65250" y1="28920" x2="72583" y2="37561"/>
                        <a14:foregroundMark x1="78667" y1="8153" x2="56667" y2="11359"/>
                        <a14:foregroundMark x1="56667" y1="11359" x2="50083" y2="14495"/>
                        <a14:foregroundMark x1="83667" y1="17422" x2="87583" y2="22927"/>
                        <a14:foregroundMark x1="96167" y1="19024" x2="96167" y2="19024"/>
                        <a14:foregroundMark x1="68917" y1="3554" x2="68917" y2="3554"/>
                        <a14:foregroundMark x1="4333" y1="64251" x2="4333" y2="64251"/>
                        <a14:foregroundMark x1="13083" y1="93659" x2="13083" y2="93659"/>
                        <a14:foregroundMark x1="34917" y1="95470" x2="35500" y2="95122"/>
                        <a14:foregroundMark x1="58833" y1="96237" x2="58833" y2="96237"/>
                        <a14:foregroundMark x1="16583" y1="97561" x2="16583" y2="97561"/>
                        <a14:foregroundMark x1="2583" y1="93310" x2="2583" y2="93310"/>
                        <a14:foregroundMark x1="86417" y1="30732" x2="86417" y2="30732"/>
                        <a14:foregroundMark x1="67750" y1="32683" x2="70667" y2="36725"/>
                        <a14:foregroundMark x1="70667" y1="31080" x2="70833" y2="38676"/>
                        <a14:foregroundMark x1="70833" y1="38676" x2="72417" y2="33031"/>
                        <a14:foregroundMark x1="63500" y1="32683" x2="66583" y2="39024"/>
                        <a14:foregroundMark x1="66417" y1="31707" x2="70833" y2="40139"/>
                        <a14:foregroundMark x1="68917" y1="32683" x2="72250" y2="38188"/>
                        <a14:foregroundMark x1="73000" y1="32822" x2="75333" y2="37909"/>
                        <a14:foregroundMark x1="72250" y1="31080" x2="74917" y2="35610"/>
                        <a14:foregroundMark x1="72833" y1="29408" x2="76917" y2="36237"/>
                        <a14:foregroundMark x1="76917" y1="36237" x2="76917" y2="36237"/>
                        <a14:foregroundMark x1="64667" y1="26481" x2="63250" y2="31220"/>
                        <a14:foregroundMark x1="60750" y1="29129" x2="59583" y2="32683"/>
                        <a14:foregroundMark x1="57833" y1="31080" x2="56833" y2="33310"/>
                        <a14:foregroundMark x1="56833" y1="32195" x2="56833" y2="33659"/>
                        <a14:foregroundMark x1="56833" y1="31220" x2="56667" y2="32195"/>
                        <a14:foregroundMark x1="57833" y1="30871" x2="64833" y2="32822"/>
                        <a14:foregroundMark x1="85833" y1="29129" x2="87167" y2="34146"/>
                        <a14:foregroundMark x1="85083" y1="28432" x2="84500" y2="33798"/>
                        <a14:foregroundMark x1="84083" y1="31707" x2="84833" y2="33659"/>
                        <a14:foregroundMark x1="85250" y1="32056" x2="85417" y2="34983"/>
                        <a14:foregroundMark x1="85667" y1="32544" x2="87167" y2="31847"/>
                        <a14:foregroundMark x1="87000" y1="29408" x2="87417" y2="32195"/>
                        <a14:foregroundMark x1="85083" y1="26202" x2="86417" y2="30244"/>
                        <a14:foregroundMark x1="85250" y1="27456" x2="85833" y2="29617"/>
                        <a14:foregroundMark x1="85250" y1="26690" x2="86250" y2="2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42" y="4440448"/>
            <a:ext cx="1384610" cy="16557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72273" y="528455"/>
            <a:ext cx="4047454" cy="3858184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20" y="2228850"/>
            <a:ext cx="2038349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8</cp:revision>
  <dcterms:created xsi:type="dcterms:W3CDTF">2024-04-15T20:18:00Z</dcterms:created>
  <dcterms:modified xsi:type="dcterms:W3CDTF">2024-11-12T13:45:31Z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2DCBA33DE4BD4954AD0634286BFC6A84_12</vt:lpwstr>
  </property>
  <property fmtid="{D5CDD505-2E9C-101B-9397-08002B2CF9AE}" pid="3" name="KSOProductBuildVer">
    <vt:lpwstr>1033-12.2.0.17119</vt:lpwstr>
  </property>
</Properties>
</file>