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7915" y="1008788"/>
            <a:ext cx="776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до мишки, а мишка – до норки.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33" y="1121067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41765" y="2726690"/>
            <a:ext cx="3076575" cy="307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62</cp:revision>
  <dcterms:created xsi:type="dcterms:W3CDTF">2017-09-06T16:01:00Z</dcterms:created>
  <dcterms:modified xsi:type="dcterms:W3CDTF">2024-12-03T17:08:35Z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