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3883" autoAdjust="0"/>
  </p:normalViewPr>
  <p:slideViewPr>
    <p:cSldViewPr snapToGrid="0" showGuides="1">
      <p:cViewPr>
        <p:scale>
          <a:sx n="75" d="100"/>
          <a:sy n="75" d="100"/>
        </p:scale>
        <p:origin x="1158" y="80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EF8E3-C7C0-45DA-846E-2883B3B3E33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C0E9C-A142-4167-A8B8-5690BBE35D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2.wdp"/><Relationship Id="rId17" Type="http://schemas.openxmlformats.org/officeDocument/2006/relationships/image" Target="../media/image14.png"/><Relationship Id="rId18" Type="http://schemas.microsoft.com/office/2007/relationships/hdphoto" Target="../media/hdphoto3.wdp"/><Relationship Id="rId19" Type="http://schemas.openxmlformats.org/officeDocument/2006/relationships/image" Target="../media/image15.png"/><Relationship Id="rId20" Type="http://schemas.microsoft.com/office/2007/relationships/hdphoto" Target="../media/hdphoto4.wdp"/><Relationship Id="rId21" Type="http://schemas.openxmlformats.org/officeDocument/2006/relationships/image" Target="../media/image16.pn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59"/>
            <a:ext cx="12238974" cy="6874759"/>
          </a:xfrm>
          <a:prstGeom prst="rect">
            <a:avLst/>
          </a:prstGeom>
        </p:spPr>
      </p:pic>
      <p:pic>
        <p:nvPicPr>
          <p:cNvPr id="41" name="Юпитер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948">
            <a:off x="1418126" y="1031113"/>
            <a:ext cx="3000663" cy="3000663"/>
          </a:xfrm>
          <a:prstGeom prst="rect">
            <a:avLst/>
          </a:prstGeom>
        </p:spPr>
      </p:pic>
      <p:pic>
        <p:nvPicPr>
          <p:cNvPr id="43" name="Сатурн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22">
            <a:off x="1874224" y="1408733"/>
            <a:ext cx="2021383" cy="2021383"/>
          </a:xfrm>
          <a:prstGeom prst="rect">
            <a:avLst/>
          </a:prstGeom>
        </p:spPr>
      </p:pic>
      <p:pic>
        <p:nvPicPr>
          <p:cNvPr id="45" name="Нептун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22">
            <a:off x="1778076" y="1399800"/>
            <a:ext cx="2181531" cy="2181531"/>
          </a:xfrm>
          <a:prstGeom prst="rect">
            <a:avLst/>
          </a:prstGeom>
        </p:spPr>
      </p:pic>
      <p:pic>
        <p:nvPicPr>
          <p:cNvPr id="47" name="Земля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22">
            <a:off x="1645667" y="1190833"/>
            <a:ext cx="2571511" cy="2571511"/>
          </a:xfrm>
          <a:prstGeom prst="rect">
            <a:avLst/>
          </a:prstGeom>
        </p:spPr>
      </p:pic>
      <p:pic>
        <p:nvPicPr>
          <p:cNvPr id="7" name="Фонарик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334" b="94593" l="3972" r="35746">
                        <a14:backgroundMark x1="14300" y1="78900" x2="14300" y2="78900"/>
                        <a14:backgroundMark x1="19700" y1="80300" x2="19700" y2="80300"/>
                        <a14:backgroundMark x1="20300" y1="76300" x2="20300" y2="76300"/>
                        <a14:backgroundMark x1="20000" y1="68300" x2="25200" y2="76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927" r="60282"/>
          <a:stretch>
            <a:fillRect/>
          </a:stretch>
        </p:blipFill>
        <p:spPr>
          <a:xfrm rot="1661603">
            <a:off x="-668872" y="1229948"/>
            <a:ext cx="2573000" cy="4382299"/>
          </a:xfrm>
          <a:prstGeom prst="rect">
            <a:avLst/>
          </a:prstGeom>
        </p:spPr>
      </p:pic>
      <p:grpSp>
        <p:nvGrpSpPr>
          <p:cNvPr id="36" name="Маша"/>
          <p:cNvGrpSpPr/>
          <p:nvPr/>
        </p:nvGrpSpPr>
        <p:grpSpPr>
          <a:xfrm rot="1182654">
            <a:off x="1669827" y="1443175"/>
            <a:ext cx="10735965" cy="2024821"/>
            <a:chOff x="3260182" y="926903"/>
            <a:chExt cx="9548748" cy="2024821"/>
          </a:xfrm>
        </p:grpSpPr>
        <p:sp>
          <p:nvSpPr>
            <p:cNvPr id="14" name="Блок-схема: ручное управление 11"/>
            <p:cNvSpPr/>
            <p:nvPr/>
          </p:nvSpPr>
          <p:spPr>
            <a:xfrm rot="4236030">
              <a:off x="7022145" y="-2835060"/>
              <a:ext cx="2024821" cy="954874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0 w 10000"/>
                <a:gd name="connsiteY0-2" fmla="*/ 0 h 10000"/>
                <a:gd name="connsiteX1-3" fmla="*/ 10000 w 10000"/>
                <a:gd name="connsiteY1-4" fmla="*/ 0 h 10000"/>
                <a:gd name="connsiteX2-5" fmla="*/ 8000 w 10000"/>
                <a:gd name="connsiteY2-6" fmla="*/ 10000 h 10000"/>
                <a:gd name="connsiteX3-7" fmla="*/ 7122 w 10000"/>
                <a:gd name="connsiteY3-8" fmla="*/ 9791 h 10000"/>
                <a:gd name="connsiteX4-9" fmla="*/ 0 w 10000"/>
                <a:gd name="connsiteY4-10" fmla="*/ 0 h 10000"/>
                <a:gd name="connsiteX0-11" fmla="*/ 0 w 5135"/>
                <a:gd name="connsiteY0-12" fmla="*/ 195 h 10000"/>
                <a:gd name="connsiteX1-13" fmla="*/ 5135 w 5135"/>
                <a:gd name="connsiteY1-14" fmla="*/ 0 h 10000"/>
                <a:gd name="connsiteX2-15" fmla="*/ 3135 w 5135"/>
                <a:gd name="connsiteY2-16" fmla="*/ 10000 h 10000"/>
                <a:gd name="connsiteX3-17" fmla="*/ 2257 w 5135"/>
                <a:gd name="connsiteY3-18" fmla="*/ 9791 h 10000"/>
                <a:gd name="connsiteX4-19" fmla="*/ 0 w 5135"/>
                <a:gd name="connsiteY4-20" fmla="*/ 195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35" h="10000">
                  <a:moveTo>
                    <a:pt x="0" y="195"/>
                  </a:moveTo>
                  <a:lnTo>
                    <a:pt x="5135" y="0"/>
                  </a:lnTo>
                  <a:lnTo>
                    <a:pt x="3135" y="10000"/>
                  </a:lnTo>
                  <a:lnTo>
                    <a:pt x="2257" y="9791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20417346">
              <a:off x="6111279" y="1279832"/>
              <a:ext cx="5959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Маша </a:t>
              </a:r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п'є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вишневий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 компот.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Яшина машина"/>
          <p:cNvGrpSpPr/>
          <p:nvPr/>
        </p:nvGrpSpPr>
        <p:grpSpPr>
          <a:xfrm rot="442357">
            <a:off x="1641041" y="1461083"/>
            <a:ext cx="10799814" cy="2066362"/>
            <a:chOff x="3201629" y="1946252"/>
            <a:chExt cx="9246597" cy="2066362"/>
          </a:xfrm>
        </p:grpSpPr>
        <p:sp>
          <p:nvSpPr>
            <p:cNvPr id="12" name="Блок-схема: ручное управление 11"/>
            <p:cNvSpPr/>
            <p:nvPr/>
          </p:nvSpPr>
          <p:spPr>
            <a:xfrm rot="4999709">
              <a:off x="6791747" y="-1643866"/>
              <a:ext cx="2066362" cy="924659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0 w 10000"/>
                <a:gd name="connsiteY0-2" fmla="*/ 0 h 10000"/>
                <a:gd name="connsiteX1-3" fmla="*/ 10000 w 10000"/>
                <a:gd name="connsiteY1-4" fmla="*/ 0 h 10000"/>
                <a:gd name="connsiteX2-5" fmla="*/ 8000 w 10000"/>
                <a:gd name="connsiteY2-6" fmla="*/ 10000 h 10000"/>
                <a:gd name="connsiteX3-7" fmla="*/ 7122 w 10000"/>
                <a:gd name="connsiteY3-8" fmla="*/ 9791 h 10000"/>
                <a:gd name="connsiteX4-9" fmla="*/ 0 w 10000"/>
                <a:gd name="connsiteY4-10" fmla="*/ 0 h 10000"/>
                <a:gd name="connsiteX0-11" fmla="*/ 0 w 5135"/>
                <a:gd name="connsiteY0-12" fmla="*/ 195 h 10000"/>
                <a:gd name="connsiteX1-13" fmla="*/ 5135 w 5135"/>
                <a:gd name="connsiteY1-14" fmla="*/ 0 h 10000"/>
                <a:gd name="connsiteX2-15" fmla="*/ 3135 w 5135"/>
                <a:gd name="connsiteY2-16" fmla="*/ 10000 h 10000"/>
                <a:gd name="connsiteX3-17" fmla="*/ 2257 w 5135"/>
                <a:gd name="connsiteY3-18" fmla="*/ 9791 h 10000"/>
                <a:gd name="connsiteX4-19" fmla="*/ 0 w 5135"/>
                <a:gd name="connsiteY4-20" fmla="*/ 195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35" h="10000">
                  <a:moveTo>
                    <a:pt x="0" y="195"/>
                  </a:moveTo>
                  <a:lnTo>
                    <a:pt x="5135" y="0"/>
                  </a:lnTo>
                  <a:lnTo>
                    <a:pt x="3135" y="10000"/>
                  </a:lnTo>
                  <a:lnTo>
                    <a:pt x="2257" y="9791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 rot="21226704">
              <a:off x="6405475" y="2434263"/>
              <a:ext cx="5959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У </a:t>
              </a:r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Яшиної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машини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шини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Мишутка"/>
          <p:cNvGrpSpPr/>
          <p:nvPr/>
        </p:nvGrpSpPr>
        <p:grpSpPr>
          <a:xfrm rot="21430086">
            <a:off x="1750036" y="1481853"/>
            <a:ext cx="10653263" cy="2024821"/>
            <a:chOff x="5262440" y="529364"/>
            <a:chExt cx="9590183" cy="2024821"/>
          </a:xfrm>
        </p:grpSpPr>
        <p:sp>
          <p:nvSpPr>
            <p:cNvPr id="15" name="Блок-схема: ручное управление 11"/>
            <p:cNvSpPr/>
            <p:nvPr/>
          </p:nvSpPr>
          <p:spPr>
            <a:xfrm rot="5588593">
              <a:off x="9045121" y="-3253317"/>
              <a:ext cx="2024821" cy="959018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0 w 10000"/>
                <a:gd name="connsiteY0-2" fmla="*/ 0 h 10000"/>
                <a:gd name="connsiteX1-3" fmla="*/ 10000 w 10000"/>
                <a:gd name="connsiteY1-4" fmla="*/ 0 h 10000"/>
                <a:gd name="connsiteX2-5" fmla="*/ 8000 w 10000"/>
                <a:gd name="connsiteY2-6" fmla="*/ 10000 h 10000"/>
                <a:gd name="connsiteX3-7" fmla="*/ 7122 w 10000"/>
                <a:gd name="connsiteY3-8" fmla="*/ 9791 h 10000"/>
                <a:gd name="connsiteX4-9" fmla="*/ 0 w 10000"/>
                <a:gd name="connsiteY4-10" fmla="*/ 0 h 10000"/>
                <a:gd name="connsiteX0-11" fmla="*/ 0 w 5135"/>
                <a:gd name="connsiteY0-12" fmla="*/ 195 h 10000"/>
                <a:gd name="connsiteX1-13" fmla="*/ 5135 w 5135"/>
                <a:gd name="connsiteY1-14" fmla="*/ 0 h 10000"/>
                <a:gd name="connsiteX2-15" fmla="*/ 3135 w 5135"/>
                <a:gd name="connsiteY2-16" fmla="*/ 10000 h 10000"/>
                <a:gd name="connsiteX3-17" fmla="*/ 2257 w 5135"/>
                <a:gd name="connsiteY3-18" fmla="*/ 9791 h 10000"/>
                <a:gd name="connsiteX4-19" fmla="*/ 0 w 5135"/>
                <a:gd name="connsiteY4-20" fmla="*/ 195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35" h="10000">
                  <a:moveTo>
                    <a:pt x="0" y="195"/>
                  </a:moveTo>
                  <a:lnTo>
                    <a:pt x="5135" y="0"/>
                  </a:lnTo>
                  <a:lnTo>
                    <a:pt x="3135" y="10000"/>
                  </a:lnTo>
                  <a:lnTo>
                    <a:pt x="2257" y="9791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82732">
              <a:off x="8276416" y="1408637"/>
              <a:ext cx="5959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Мишко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дме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 на пушинки.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Каша"/>
          <p:cNvGrpSpPr/>
          <p:nvPr/>
        </p:nvGrpSpPr>
        <p:grpSpPr>
          <a:xfrm rot="20787857">
            <a:off x="1547093" y="1519033"/>
            <a:ext cx="10819301" cy="2024821"/>
            <a:chOff x="5327611" y="930665"/>
            <a:chExt cx="9701099" cy="2024821"/>
          </a:xfrm>
        </p:grpSpPr>
        <p:sp>
          <p:nvSpPr>
            <p:cNvPr id="16" name="Блок-схема: ручное управление 11"/>
            <p:cNvSpPr/>
            <p:nvPr/>
          </p:nvSpPr>
          <p:spPr>
            <a:xfrm rot="6222734">
              <a:off x="9165750" y="-2907474"/>
              <a:ext cx="2024821" cy="970109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0 w 10000"/>
                <a:gd name="connsiteY0-2" fmla="*/ 0 h 10000"/>
                <a:gd name="connsiteX1-3" fmla="*/ 10000 w 10000"/>
                <a:gd name="connsiteY1-4" fmla="*/ 0 h 10000"/>
                <a:gd name="connsiteX2-5" fmla="*/ 8000 w 10000"/>
                <a:gd name="connsiteY2-6" fmla="*/ 10000 h 10000"/>
                <a:gd name="connsiteX3-7" fmla="*/ 7122 w 10000"/>
                <a:gd name="connsiteY3-8" fmla="*/ 9791 h 10000"/>
                <a:gd name="connsiteX4-9" fmla="*/ 0 w 10000"/>
                <a:gd name="connsiteY4-10" fmla="*/ 0 h 10000"/>
                <a:gd name="connsiteX0-11" fmla="*/ 0 w 5135"/>
                <a:gd name="connsiteY0-12" fmla="*/ 195 h 10000"/>
                <a:gd name="connsiteX1-13" fmla="*/ 5135 w 5135"/>
                <a:gd name="connsiteY1-14" fmla="*/ 0 h 10000"/>
                <a:gd name="connsiteX2-15" fmla="*/ 3135 w 5135"/>
                <a:gd name="connsiteY2-16" fmla="*/ 10000 h 10000"/>
                <a:gd name="connsiteX3-17" fmla="*/ 2257 w 5135"/>
                <a:gd name="connsiteY3-18" fmla="*/ 9791 h 10000"/>
                <a:gd name="connsiteX4-19" fmla="*/ 0 w 5135"/>
                <a:gd name="connsiteY4-20" fmla="*/ 195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35" h="10000">
                  <a:moveTo>
                    <a:pt x="0" y="195"/>
                  </a:moveTo>
                  <a:lnTo>
                    <a:pt x="5135" y="0"/>
                  </a:lnTo>
                  <a:lnTo>
                    <a:pt x="3135" y="10000"/>
                  </a:lnTo>
                  <a:lnTo>
                    <a:pt x="2257" y="9791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rot="831000">
              <a:off x="8354096" y="1972221"/>
              <a:ext cx="5959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Пшоняна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 каша з </a:t>
              </a:r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пшона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Маша картинка"/>
          <p:cNvGrpSpPr/>
          <p:nvPr/>
        </p:nvGrpSpPr>
        <p:grpSpPr>
          <a:xfrm rot="167922">
            <a:off x="1904711" y="1639282"/>
            <a:ext cx="1549790" cy="1688295"/>
            <a:chOff x="3791132" y="2510978"/>
            <a:chExt cx="1508094" cy="1721750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1132" y="2510978"/>
              <a:ext cx="1427527" cy="1721750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7282" y="3157680"/>
              <a:ext cx="651944" cy="1062729"/>
            </a:xfrm>
            <a:prstGeom prst="rect">
              <a:avLst/>
            </a:prstGeom>
          </p:spPr>
        </p:pic>
      </p:grpSp>
      <p:grpSp>
        <p:nvGrpSpPr>
          <p:cNvPr id="59" name="Яшина машина картинка"/>
          <p:cNvGrpSpPr/>
          <p:nvPr/>
        </p:nvGrpSpPr>
        <p:grpSpPr>
          <a:xfrm>
            <a:off x="1561856" y="1584874"/>
            <a:ext cx="2516067" cy="2031460"/>
            <a:chOff x="3433740" y="2065425"/>
            <a:chExt cx="2828677" cy="2494762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542" y="2624219"/>
              <a:ext cx="1948875" cy="1935968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3740" y="2065425"/>
              <a:ext cx="2138579" cy="2138579"/>
            </a:xfrm>
            <a:prstGeom prst="rect">
              <a:avLst/>
            </a:prstGeom>
          </p:spPr>
        </p:pic>
      </p:grpSp>
      <p:grpSp>
        <p:nvGrpSpPr>
          <p:cNvPr id="63" name="Мишка картинка"/>
          <p:cNvGrpSpPr/>
          <p:nvPr/>
        </p:nvGrpSpPr>
        <p:grpSpPr>
          <a:xfrm rot="167922">
            <a:off x="1835397" y="1742246"/>
            <a:ext cx="1773966" cy="1656782"/>
            <a:chOff x="2673663" y="737097"/>
            <a:chExt cx="1618396" cy="1618396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3663" y="737097"/>
              <a:ext cx="1618396" cy="1618396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>
                          <a14:foregroundMark x1="19531" y1="40833" x2="19531" y2="40833"/>
                          <a14:foregroundMark x1="21094" y1="39306" x2="21094" y2="39306"/>
                          <a14:foregroundMark x1="25000" y1="38056" x2="25000" y2="38056"/>
                          <a14:foregroundMark x1="27500" y1="38333" x2="27500" y2="38333"/>
                          <a14:foregroundMark x1="29453" y1="40556" x2="29453" y2="40556"/>
                          <a14:foregroundMark x1="31328" y1="43056" x2="31328" y2="43056"/>
                          <a14:foregroundMark x1="32422" y1="45417" x2="32422" y2="45417"/>
                          <a14:foregroundMark x1="20000" y1="62361" x2="20000" y2="62361"/>
                          <a14:backgroundMark x1="13125" y1="55278" x2="16953" y2="69306"/>
                          <a14:backgroundMark x1="16953" y1="69306" x2="20313" y2="66944"/>
                          <a14:backgroundMark x1="21563" y1="75972" x2="27891" y2="78750"/>
                          <a14:backgroundMark x1="27891" y1="78750" x2="31563" y2="74444"/>
                          <a14:backgroundMark x1="31563" y1="74444" x2="34922" y2="67083"/>
                          <a14:backgroundMark x1="36094" y1="59722" x2="35938" y2="73333"/>
                          <a14:backgroundMark x1="45156" y1="59028" x2="46016" y2="68194"/>
                          <a14:backgroundMark x1="46016" y1="68194" x2="51484" y2="72917"/>
                          <a14:backgroundMark x1="51484" y1="72917" x2="55156" y2="70000"/>
                          <a14:backgroundMark x1="55156" y1="70000" x2="57188" y2="64028"/>
                          <a14:backgroundMark x1="41016" y1="74167" x2="67266" y2="75694"/>
                          <a14:backgroundMark x1="67266" y1="75694" x2="72656" y2="75278"/>
                          <a14:backgroundMark x1="72656" y1="75278" x2="77188" y2="72361"/>
                          <a14:backgroundMark x1="22031" y1="68333" x2="22031" y2="6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23" t="35301" r="65635" b="30928"/>
            <a:stretch>
              <a:fillRect/>
            </a:stretch>
          </p:blipFill>
          <p:spPr>
            <a:xfrm>
              <a:off x="3519661" y="1271747"/>
              <a:ext cx="660910" cy="652463"/>
            </a:xfrm>
            <a:prstGeom prst="rect">
              <a:avLst/>
            </a:prstGeom>
          </p:spPr>
        </p:pic>
      </p:grpSp>
      <p:grpSp>
        <p:nvGrpSpPr>
          <p:cNvPr id="70" name="Каша картинка"/>
          <p:cNvGrpSpPr/>
          <p:nvPr/>
        </p:nvGrpSpPr>
        <p:grpSpPr>
          <a:xfrm rot="167922">
            <a:off x="2020039" y="2090470"/>
            <a:ext cx="1520485" cy="1031549"/>
            <a:chOff x="3484952" y="1044944"/>
            <a:chExt cx="1463495" cy="1048179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4952" y="1044944"/>
              <a:ext cx="1463495" cy="1048179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19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>
                          <a14:backgroundMark x1="15741" y1="61343" x2="46991" y2="67361"/>
                          <a14:backgroundMark x1="46991" y1="67361" x2="60648" y2="67361"/>
                          <a14:backgroundMark x1="60648" y1="67361" x2="62269" y2="66435"/>
                          <a14:backgroundMark x1="75926" y1="59722" x2="39815" y2="65741"/>
                          <a14:backgroundMark x1="25000" y1="54861" x2="36574" y2="56944"/>
                          <a14:backgroundMark x1="36574" y1="56944" x2="88657" y2="53241"/>
                          <a14:backgroundMark x1="88657" y1="53241" x2="90509" y2="525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294"/>
            <a:stretch>
              <a:fillRect/>
            </a:stretch>
          </p:blipFill>
          <p:spPr>
            <a:xfrm>
              <a:off x="3676018" y="1089442"/>
              <a:ext cx="1181323" cy="713260"/>
            </a:xfrm>
            <a:prstGeom prst="rect">
              <a:avLst/>
            </a:prstGeom>
          </p:spPr>
        </p:pic>
      </p:grpSp>
      <p:grpSp>
        <p:nvGrpSpPr>
          <p:cNvPr id="4" name="Созвездие"/>
          <p:cNvGrpSpPr/>
          <p:nvPr/>
        </p:nvGrpSpPr>
        <p:grpSpPr>
          <a:xfrm rot="21104947">
            <a:off x="4475672" y="1374446"/>
            <a:ext cx="6954301" cy="3091246"/>
            <a:chOff x="4432075" y="1763999"/>
            <a:chExt cx="6954301" cy="309124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2075" y="2735021"/>
              <a:ext cx="1133828" cy="1155135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342" y="1763999"/>
              <a:ext cx="1133828" cy="1155135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106" y="2143162"/>
              <a:ext cx="1133828" cy="1155135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2548" y="2110791"/>
              <a:ext cx="1133828" cy="115513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0306" y="3700110"/>
              <a:ext cx="1133828" cy="1155135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7237" y="3675101"/>
              <a:ext cx="1133828" cy="1155135"/>
            </a:xfrm>
            <a:prstGeom prst="rect">
              <a:avLst/>
            </a:prstGeom>
          </p:spPr>
        </p:pic>
      </p:grpSp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0029" y="3598912"/>
            <a:ext cx="3114675" cy="311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2024-04-22T04:07:00Z</dcterms:created>
  <dcterms:modified xsi:type="dcterms:W3CDTF">2024-12-03T11:10:14Z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DC030149AA714B509B5BB3850E0B2792_12</vt:lpwstr>
  </property>
  <property fmtid="{D5CDD505-2E9C-101B-9397-08002B2CF9AE}" pid="3" name="KSOProductBuildVer">
    <vt:lpwstr>1033-12.2.0.17119</vt:lpwstr>
  </property>
</Properties>
</file>