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247" y="4524146"/>
            <a:ext cx="1868629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5507" y="435454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8021" y="319239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8159" y="4336558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61" y="-37622"/>
            <a:ext cx="796447" cy="7405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09" y="780149"/>
            <a:ext cx="5342785" cy="5438192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0258" y="3750383"/>
            <a:ext cx="24860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2024-08-09T18:19:20Z</dcterms:created>
  <dcterms:modified xsi:type="dcterms:W3CDTF">2024-08-14T12:47:52Z</dcterms:modified>
</cp:coreProperties>
</file>