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946813" y="549189"/>
            <a:ext cx="1400974" cy="14189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1932934" y="1083796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1750" y="2152015"/>
            <a:ext cx="4048124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2024-06-18T13:36:02Z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