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282-AE29-432F-82DF-9BE21DCDC1D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8DE-E25E-45FA-9A74-D06389DA287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5831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51375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6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825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7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37113"/>
            <a:ext cx="2273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5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23850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9530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69875"/>
            <a:ext cx="22733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5" y="237342"/>
            <a:ext cx="6256337" cy="6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19426" y="-52668"/>
            <a:ext cx="812262" cy="753035"/>
          </a:xfrm>
          <a:prstGeom prst="rect">
            <a:avLst/>
          </a:prstGeom>
        </p:spPr>
      </p:pic>
      <p:pic>
        <p:nvPicPr>
          <p:cNvPr id="6153" name="Picture 615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1905" y="2945130"/>
            <a:ext cx="306705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8125 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5 0.64445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7031 0.66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156 0.6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yanag</cp:lastModifiedBy>
  <cp:revision>3</cp:revision>
  <dcterms:created xsi:type="dcterms:W3CDTF">2024-04-21T20:34:00Z</dcterms:created>
  <dcterms:modified xsi:type="dcterms:W3CDTF">2024-07-09T21:16:42Z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BB891404E732470EBA742BDD9B30B4E2_12</vt:lpwstr>
  </property>
  <property fmtid="{D5CDD505-2E9C-101B-9397-08002B2CF9AE}" pid="3" name="KSOProductBuildVer">
    <vt:lpwstr>1033-12.2.0.17119</vt:lpwstr>
  </property>
</Properties>
</file>