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23" name="9995f43f5fa95584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65819" y="999570"/>
            <a:ext cx="487363" cy="487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51" y="-29186"/>
            <a:ext cx="1106338" cy="1028700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0332" y="2773935"/>
            <a:ext cx="2971800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2024-05-11T20:20:00Z</dcterms:created>
  <dcterms:modified xsi:type="dcterms:W3CDTF">2024-07-12T08:56:26Z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</Properties>
</file>