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6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Жадный Женя всё забрал: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C88B9-6303-4AD6-B730-C534BF705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жилет и баклажан</a:t>
            </a:r>
            <a:endParaRPr lang="ru-UA" sz="2400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BF22984-6292-4B6F-BB29-2DB0A1E4F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7682" y="2092825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8" y="1998374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Жёлудь, книжку и пиджак</a:t>
            </a:r>
            <a:endParaRPr lang="ru-UA" sz="240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874A6F-4570-48C3-AE3B-D6425C1EA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12" y="2112280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791404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75771" y="1316705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Женя всё забрал в багаж</a:t>
            </a:r>
            <a:endParaRPr lang="ru-UA" sz="2400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1F4016A-8167-4253-9E93-4CB3EC4B8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06" y="2084693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83072" y="2194922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58147" y="2746941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1" y="2395329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39" y="2808510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Только Женя не учёл,</a:t>
            </a:r>
            <a:endParaRPr lang="ru-UA" sz="24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62D809-C96D-4D3B-B789-582EB7C8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676" y="1808751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в багаже </a:t>
            </a:r>
            <a:r>
              <a:rPr lang="ru-RU" sz="2400"/>
              <a:t>сидит слон.</a:t>
            </a:r>
            <a:endParaRPr lang="ru-UA" sz="2400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4290178-AD68-4582-9F6D-4C8E10CA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96C01C-D422-44E4-B22D-55DD515C16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8"/>
          <a:stretch/>
        </p:blipFill>
        <p:spPr>
          <a:xfrm>
            <a:off x="7924801" y="1415982"/>
            <a:ext cx="2667233" cy="2178648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135" y="605452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563" y="2395329"/>
            <a:ext cx="29527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17</cp:revision>
  <dcterms:created xsi:type="dcterms:W3CDTF">2024-08-13T20:11:56Z</dcterms:created>
  <dcterms:modified xsi:type="dcterms:W3CDTF">2024-08-24T23:15:55Z</dcterms:modified>
</cp:coreProperties>
</file>