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DB7E31-EFFE-A173-19D5-874BDE06D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9180C04-B585-4F90-5E68-8568209D23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49" y="2882348"/>
            <a:ext cx="1129621" cy="112962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устройство, кухонный прибор, круг, Бытовая 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3A61526F-1B08-538D-1063-D5BDA9A371E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71" y="3426104"/>
            <a:ext cx="2655113" cy="2655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45B578-A930-1D62-A729-0A23E908A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71" y="-232763"/>
            <a:ext cx="2409684" cy="2409684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487540" y="183015"/>
            <a:ext cx="5444293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94" y="141972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41" y="143767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41" y="146966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41" y="150117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46966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83" y="143767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08" y="13520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51" y="1419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91" y="15011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11" y="15011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4854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8EC35E-A2A9-3D2B-77D0-845711EFFC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7" y="133764"/>
            <a:ext cx="753199" cy="767565"/>
          </a:xfrm>
          <a:prstGeom prst="rect">
            <a:avLst/>
          </a:prstGeom>
          <a:effectLst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05" y="14539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4800592-6E12-DE17-54F1-E064E58945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07" y="1337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DA8A332-64B3-E9DA-815D-0AD2E4592D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1403921" y="5106461"/>
            <a:ext cx="4349112" cy="262792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CE2B3A97-C56F-4734-F000-412EB9B6FF7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4997" y="1859265"/>
            <a:ext cx="2152704" cy="215270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4E06657-EE8B-7B3C-2A31-2701FB3CB3E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371">
            <a:off x="5262461" y="2478034"/>
            <a:ext cx="1883572" cy="1883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локнот, ноутбук, компьютер, Электронное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D98ED481-2545-84A2-ABCA-BAD3903FD54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96" y="4433483"/>
            <a:ext cx="1797324" cy="161759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электроника, камера, Камеры и оптика, объектив&#10;&#10;Автоматически созданное описание">
            <a:extLst>
              <a:ext uri="{FF2B5EF4-FFF2-40B4-BE49-F238E27FC236}">
                <a16:creationId xmlns:a16="http://schemas.microsoft.com/office/drawing/2014/main" id="{BD225706-4BAB-3E08-5E61-343BBAC98A5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25" y="5330177"/>
            <a:ext cx="959857" cy="741898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6404" y="4078203"/>
            <a:ext cx="2695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31</cp:revision>
  <dcterms:created xsi:type="dcterms:W3CDTF">2024-07-21T13:02:50Z</dcterms:created>
  <dcterms:modified xsi:type="dcterms:W3CDTF">2024-08-13T22:08:44Z</dcterms:modified>
</cp:coreProperties>
</file>