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1638" y="12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756E8-F9EC-4B9D-B53B-BA934536A025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46677-5466-4BCE-AB3D-C8E55B6660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3378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756E8-F9EC-4B9D-B53B-BA934536A025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46677-5466-4BCE-AB3D-C8E55B6660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8097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756E8-F9EC-4B9D-B53B-BA934536A025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46677-5466-4BCE-AB3D-C8E55B6660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451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756E8-F9EC-4B9D-B53B-BA934536A025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46677-5466-4BCE-AB3D-C8E55B6660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1956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756E8-F9EC-4B9D-B53B-BA934536A025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46677-5466-4BCE-AB3D-C8E55B6660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4741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756E8-F9EC-4B9D-B53B-BA934536A025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46677-5466-4BCE-AB3D-C8E55B6660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5159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756E8-F9EC-4B9D-B53B-BA934536A025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46677-5466-4BCE-AB3D-C8E55B6660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2085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756E8-F9EC-4B9D-B53B-BA934536A025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46677-5466-4BCE-AB3D-C8E55B6660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7322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756E8-F9EC-4B9D-B53B-BA934536A025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46677-5466-4BCE-AB3D-C8E55B6660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0691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756E8-F9EC-4B9D-B53B-BA934536A025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46677-5466-4BCE-AB3D-C8E55B6660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7548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756E8-F9EC-4B9D-B53B-BA934536A025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46677-5466-4BCE-AB3D-C8E55B6660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573641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F756E8-F9EC-4B9D-B53B-BA934536A025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C46677-5466-4BCE-AB3D-C8E55B6660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2203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222506" cy="6858000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85"/>
          <a:stretch/>
        </p:blipFill>
        <p:spPr>
          <a:xfrm>
            <a:off x="19087" y="0"/>
            <a:ext cx="1015653" cy="912236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 rot="19617466">
            <a:off x="3476251" y="3063449"/>
            <a:ext cx="3906110" cy="3927890"/>
            <a:chOff x="2508527" y="3242614"/>
            <a:chExt cx="4030369" cy="4030369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23102">
              <a:off x="2508527" y="3242614"/>
              <a:ext cx="4030369" cy="4030369"/>
            </a:xfrm>
            <a:prstGeom prst="rect">
              <a:avLst/>
            </a:prstGeom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462549">
              <a:off x="4242201" y="4205915"/>
              <a:ext cx="1225334" cy="1225334"/>
            </a:xfrm>
            <a:prstGeom prst="rect">
              <a:avLst/>
            </a:prstGeom>
          </p:spPr>
        </p:pic>
      </p:grpSp>
      <p:grpSp>
        <p:nvGrpSpPr>
          <p:cNvPr id="38" name="Группа 37"/>
          <p:cNvGrpSpPr/>
          <p:nvPr/>
        </p:nvGrpSpPr>
        <p:grpSpPr>
          <a:xfrm rot="21416957">
            <a:off x="3344890" y="3085055"/>
            <a:ext cx="4240115" cy="3936788"/>
            <a:chOff x="1659103" y="2754974"/>
            <a:chExt cx="3025359" cy="2929908"/>
          </a:xfrm>
        </p:grpSpPr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59103" y="2754974"/>
              <a:ext cx="3025359" cy="2929908"/>
            </a:xfrm>
            <a:prstGeom prst="rect">
              <a:avLst/>
            </a:prstGeom>
          </p:spPr>
        </p:pic>
        <p:pic>
          <p:nvPicPr>
            <p:cNvPr id="14" name="Рисунок 13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9138"/>
            <a:stretch/>
          </p:blipFill>
          <p:spPr>
            <a:xfrm>
              <a:off x="2637986" y="3279237"/>
              <a:ext cx="1067592" cy="863272"/>
            </a:xfrm>
            <a:prstGeom prst="rect">
              <a:avLst/>
            </a:prstGeom>
          </p:spPr>
        </p:pic>
      </p:grpSp>
      <p:grpSp>
        <p:nvGrpSpPr>
          <p:cNvPr id="17" name="Группа 16"/>
          <p:cNvGrpSpPr/>
          <p:nvPr/>
        </p:nvGrpSpPr>
        <p:grpSpPr>
          <a:xfrm rot="21073724">
            <a:off x="3340854" y="3076999"/>
            <a:ext cx="4313627" cy="3923742"/>
            <a:chOff x="2835183" y="2144939"/>
            <a:chExt cx="4018316" cy="4018316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8397">
              <a:off x="2835183" y="2144939"/>
              <a:ext cx="4018316" cy="4018316"/>
            </a:xfrm>
            <a:prstGeom prst="rect">
              <a:avLst/>
            </a:prstGeom>
          </p:spPr>
        </p:pic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45756" y="3046489"/>
              <a:ext cx="1265398" cy="1138900"/>
            </a:xfrm>
            <a:prstGeom prst="rect">
              <a:avLst/>
            </a:prstGeom>
          </p:spPr>
        </p:pic>
      </p:grpSp>
      <p:grpSp>
        <p:nvGrpSpPr>
          <p:cNvPr id="40" name="Группа 39"/>
          <p:cNvGrpSpPr/>
          <p:nvPr/>
        </p:nvGrpSpPr>
        <p:grpSpPr>
          <a:xfrm rot="21346152">
            <a:off x="3262746" y="3100167"/>
            <a:ext cx="4419934" cy="3921350"/>
            <a:chOff x="2423750" y="3512780"/>
            <a:chExt cx="3025359" cy="2929908"/>
          </a:xfrm>
        </p:grpSpPr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3750" y="3512780"/>
              <a:ext cx="3025359" cy="2929908"/>
            </a:xfrm>
            <a:prstGeom prst="rect">
              <a:avLst/>
            </a:prstGeom>
          </p:spPr>
        </p:pic>
        <p:pic>
          <p:nvPicPr>
            <p:cNvPr id="39" name="Рисунок 38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4769" b="21558"/>
            <a:stretch/>
          </p:blipFill>
          <p:spPr>
            <a:xfrm>
              <a:off x="3330673" y="4006925"/>
              <a:ext cx="941289" cy="981468"/>
            </a:xfrm>
            <a:prstGeom prst="rect">
              <a:avLst/>
            </a:prstGeom>
          </p:spPr>
        </p:pic>
      </p:grpSp>
      <p:grpSp>
        <p:nvGrpSpPr>
          <p:cNvPr id="26" name="Группа 25"/>
          <p:cNvGrpSpPr/>
          <p:nvPr/>
        </p:nvGrpSpPr>
        <p:grpSpPr>
          <a:xfrm rot="21357469">
            <a:off x="3262301" y="3057812"/>
            <a:ext cx="4470730" cy="4006720"/>
            <a:chOff x="8006598" y="2991314"/>
            <a:chExt cx="3950680" cy="3950680"/>
          </a:xfrm>
        </p:grpSpPr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06598" y="2991314"/>
              <a:ext cx="3950680" cy="3950680"/>
            </a:xfrm>
            <a:prstGeom prst="rect">
              <a:avLst/>
            </a:prstGeom>
          </p:spPr>
        </p:pic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35972" y="3869916"/>
              <a:ext cx="937374" cy="937374"/>
            </a:xfrm>
            <a:prstGeom prst="rect">
              <a:avLst/>
            </a:prstGeom>
          </p:spPr>
        </p:pic>
      </p:grpSp>
      <p:pic>
        <p:nvPicPr>
          <p:cNvPr id="41" name="Рисунок 4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908" y="148874"/>
            <a:ext cx="2939345" cy="2939345"/>
          </a:xfrm>
          <a:prstGeom prst="rect">
            <a:avLst/>
          </a:prstGeom>
        </p:spPr>
      </p:pic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A8CBFB4F-5831-FBAB-BBCB-A8AB1CE0CA65}"/>
              </a:ext>
            </a:extLst>
          </p:cNvPr>
          <p:cNvGrpSpPr/>
          <p:nvPr/>
        </p:nvGrpSpPr>
        <p:grpSpPr>
          <a:xfrm>
            <a:off x="3274374" y="3055163"/>
            <a:ext cx="4396677" cy="4011358"/>
            <a:chOff x="11674199" y="1988107"/>
            <a:chExt cx="4396677" cy="4011358"/>
          </a:xfrm>
        </p:grpSpPr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52B3CB22-DE5B-7A38-89B4-4F870C2E247C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408155">
              <a:off x="11674199" y="1988107"/>
              <a:ext cx="4396677" cy="4011358"/>
            </a:xfrm>
            <a:prstGeom prst="rect">
              <a:avLst/>
            </a:prstGeom>
          </p:spPr>
        </p:pic>
        <p:pic>
          <p:nvPicPr>
            <p:cNvPr id="27" name="Рисунок 26" descr="Изображение выглядит как инструмент, бритва&#10;&#10;Автоматически созданное описание">
              <a:extLst>
                <a:ext uri="{FF2B5EF4-FFF2-40B4-BE49-F238E27FC236}">
                  <a16:creationId xmlns:a16="http://schemas.microsoft.com/office/drawing/2014/main" id="{49C41672-714A-1F3F-61FB-50A84DD0A84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53782" y="2797987"/>
              <a:ext cx="1276674" cy="1276674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23" name="Группа 22"/>
          <p:cNvGrpSpPr/>
          <p:nvPr/>
        </p:nvGrpSpPr>
        <p:grpSpPr>
          <a:xfrm rot="21220080">
            <a:off x="3285969" y="3051143"/>
            <a:ext cx="4436758" cy="4019396"/>
            <a:chOff x="7508479" y="2810566"/>
            <a:chExt cx="4030369" cy="4030369"/>
          </a:xfrm>
        </p:grpSpPr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3468">
              <a:off x="7508479" y="2810566"/>
              <a:ext cx="4030369" cy="4030369"/>
            </a:xfrm>
            <a:prstGeom prst="rect">
              <a:avLst/>
            </a:prstGeom>
          </p:spPr>
        </p:pic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84412" y="3691689"/>
              <a:ext cx="1055800" cy="1055800"/>
            </a:xfrm>
            <a:prstGeom prst="rect">
              <a:avLst/>
            </a:prstGeom>
          </p:spPr>
        </p:pic>
      </p:grpSp>
      <p:grpSp>
        <p:nvGrpSpPr>
          <p:cNvPr id="35" name="Группа 34"/>
          <p:cNvGrpSpPr/>
          <p:nvPr/>
        </p:nvGrpSpPr>
        <p:grpSpPr>
          <a:xfrm>
            <a:off x="3237490" y="3067958"/>
            <a:ext cx="4583815" cy="3985765"/>
            <a:chOff x="4838699" y="2403314"/>
            <a:chExt cx="3629976" cy="3430275"/>
          </a:xfrm>
        </p:grpSpPr>
        <p:pic>
          <p:nvPicPr>
            <p:cNvPr id="44" name="Рисунок 43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23016">
              <a:off x="4838699" y="2403314"/>
              <a:ext cx="3629976" cy="3430275"/>
            </a:xfrm>
            <a:prstGeom prst="rect">
              <a:avLst/>
            </a:prstGeom>
          </p:spPr>
        </p:pic>
        <p:pic>
          <p:nvPicPr>
            <p:cNvPr id="34" name="Рисунок 33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990"/>
            <a:stretch/>
          </p:blipFill>
          <p:spPr>
            <a:xfrm>
              <a:off x="5978281" y="3120562"/>
              <a:ext cx="1319012" cy="976197"/>
            </a:xfrm>
            <a:prstGeom prst="rect">
              <a:avLst/>
            </a:prstGeom>
          </p:spPr>
        </p:pic>
      </p:grpSp>
      <p:grpSp>
        <p:nvGrpSpPr>
          <p:cNvPr id="46" name="Группа 45"/>
          <p:cNvGrpSpPr/>
          <p:nvPr/>
        </p:nvGrpSpPr>
        <p:grpSpPr>
          <a:xfrm>
            <a:off x="3243567" y="3015031"/>
            <a:ext cx="4579754" cy="4041208"/>
            <a:chOff x="6750240" y="56783"/>
            <a:chExt cx="3629976" cy="3430275"/>
          </a:xfrm>
        </p:grpSpPr>
        <p:pic>
          <p:nvPicPr>
            <p:cNvPr id="43" name="Рисунок 42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23016">
              <a:off x="6750240" y="56783"/>
              <a:ext cx="3629976" cy="3430275"/>
            </a:xfrm>
            <a:prstGeom prst="rect">
              <a:avLst/>
            </a:prstGeom>
          </p:spPr>
        </p:pic>
        <p:pic>
          <p:nvPicPr>
            <p:cNvPr id="45" name="Рисунок 44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0670" y="810314"/>
              <a:ext cx="1118524" cy="1006671"/>
            </a:xfrm>
            <a:prstGeom prst="rect">
              <a:avLst/>
            </a:prstGeom>
          </p:spPr>
        </p:pic>
      </p:grpSp>
      <p:grpSp>
        <p:nvGrpSpPr>
          <p:cNvPr id="48" name="Группа 47"/>
          <p:cNvGrpSpPr/>
          <p:nvPr/>
        </p:nvGrpSpPr>
        <p:grpSpPr>
          <a:xfrm>
            <a:off x="3298851" y="3026504"/>
            <a:ext cx="4489708" cy="4018261"/>
            <a:chOff x="5430782" y="1692996"/>
            <a:chExt cx="3629976" cy="3430275"/>
          </a:xfrm>
        </p:grpSpPr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23016">
              <a:off x="5430782" y="1692996"/>
              <a:ext cx="3629976" cy="3430275"/>
            </a:xfrm>
            <a:prstGeom prst="rect">
              <a:avLst/>
            </a:prstGeom>
          </p:spPr>
        </p:pic>
        <p:pic>
          <p:nvPicPr>
            <p:cNvPr id="47" name="Рисунок 46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8541" y="2316026"/>
              <a:ext cx="1156560" cy="1156560"/>
            </a:xfrm>
            <a:prstGeom prst="rect">
              <a:avLst/>
            </a:prstGeom>
          </p:spPr>
        </p:pic>
      </p:grpSp>
      <p:pic>
        <p:nvPicPr>
          <p:cNvPr id="91" name="Picture 90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8692842" y="2905223"/>
            <a:ext cx="2105025" cy="332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535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85185E-6 L 0.02813 -1.0247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6" y="-51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51 -0.27083 L -0.08372 -1.0113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61" y="-37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2.96296E-6 L 0.21745 -1.0145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72" y="-50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2.96296E-6 L 0.47852 -0.99652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19" y="-49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4.44444E-6 L -0.34505 -1.06621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53" y="-5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2.96296E-6 L 0.3668 -1.01088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33" y="-50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78 0.00903 L -0.26797 -1.15486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16" y="-58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7.40741E-7 L -0.16459 -1.09954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29" y="-54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7.40741E-7 L 0.09245 -1.06389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22" y="-53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68 0.0044 L 0.6332 -1.00092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120" y="-50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2240742-A513-427A-804C-92B0DCB17649}"/>
</file>

<file path=customXml/itemProps2.xml><?xml version="1.0" encoding="utf-8"?>
<ds:datastoreItem xmlns:ds="http://schemas.openxmlformats.org/officeDocument/2006/customXml" ds:itemID="{87C1AA26-3B56-4182-8C0D-4ACAAF53FE17}"/>
</file>

<file path=customXml/itemProps3.xml><?xml version="1.0" encoding="utf-8"?>
<ds:datastoreItem xmlns:ds="http://schemas.openxmlformats.org/officeDocument/2006/customXml" ds:itemID="{1DCCC900-1D52-4145-96CB-3DBBE3D5A1E0}"/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22</cp:revision>
  <dcterms:created xsi:type="dcterms:W3CDTF">2024-08-01T06:56:33Z</dcterms:created>
  <dcterms:modified xsi:type="dcterms:W3CDTF">2024-12-12T10:55:44Z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