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2715" y="3524885"/>
            <a:ext cx="2981325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7635" y="2969895"/>
            <a:ext cx="302895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2024-04-18T20:25:00Z</dcterms:created>
  <dcterms:modified xsi:type="dcterms:W3CDTF">2024-10-31T11:57:03Z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