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атр, Пурпурный цвет, Центр исполнительских искусств, сце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лекопитающее, зарисовка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02" y="2841806"/>
            <a:ext cx="2945026" cy="29450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719" y="164419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67" y="2731445"/>
            <a:ext cx="3140807" cy="30553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34" y="114500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56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57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Изображение выглядит как кролик, Кролики и зайцы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50" y="2273292"/>
            <a:ext cx="2660524" cy="35473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9529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59" y="111117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08" y="2921998"/>
            <a:ext cx="2814821" cy="28148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8178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31" y="111117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0182" y="2499336"/>
            <a:ext cx="3454272" cy="345427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91" y="1558844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" name="Рисунок 23" descr="Изображение выглядит как черепаха, сухопутная черепаха, млекопитающее, репти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8467" y="3052266"/>
            <a:ext cx="3281492" cy="334827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36" y="322793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334" y="242444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87" y="237534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565" y="324960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1317" y="2245729"/>
            <a:ext cx="3834715" cy="383471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13" y="109918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Изображение выглядит как медведь, Бурый медведь, Кадьяк, Медведь-гризли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22" y="2783110"/>
            <a:ext cx="3176042" cy="317604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23" y="156400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63" y="159418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" name="Рисунок 32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1575" y="2828324"/>
            <a:ext cx="3207499" cy="320426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55" y="179432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49" y="182449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 descr="Изображение выглядит как лягушка, Настоящая лягушка, амфибия, жаб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94" y="3821084"/>
            <a:ext cx="2571371" cy="257137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36" y="294266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80" y="300913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 descr="Изображение выглядит как цветок, Красочность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24" y="715975"/>
            <a:ext cx="5786814" cy="4629452"/>
          </a:xfrm>
          <a:prstGeom prst="rect">
            <a:avLst/>
          </a:prstGeom>
        </p:spPr>
      </p:pic>
      <p:pic>
        <p:nvPicPr>
          <p:cNvPr id="260" name="Picture 25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719" y="2310986"/>
            <a:ext cx="3105150" cy="319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7 0.02523 L -0.00039 0.000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70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0117 0.56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81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909 0.03311 L -3.75E-6 -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2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00859 0.6115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3057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279 0.03194 L 1.66667E-6 -3.7037E-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98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00117 0.6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2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667 0.0206 L 2.5E-6 3.33333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59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0.00664 0.578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2893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7 0.03519 L 1.04167E-6 -7.40741E-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72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0899 0.6083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30417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021 -0.00949 L 5E-6 -3.7037E-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0677 0.4821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4097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659 0.04931 L -0.00039 0.000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49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01133 0.6430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3215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779 -0.01458 L 4.16667E-7 1.48148E-6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01575 0.60208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30093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01 -0.4868 L -2.91667E-6 -4.81481E-6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1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59843 -0.50069 " pathEditMode="relative" rAng="0" ptsTypes="AA">
                                      <p:cBhvr>
                                        <p:cTn id="22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2" y="-25046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4 -0.03959 L 1.875E-6 4.07407E-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14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00404 0.45717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2847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DCF650-8F66-4BDD-8EC2-4D5602C9FFD4}"/>
</file>

<file path=customXml/itemProps2.xml><?xml version="1.0" encoding="utf-8"?>
<ds:datastoreItem xmlns:ds="http://schemas.openxmlformats.org/officeDocument/2006/customXml" ds:itemID="{2FD65AD6-40EB-410B-BFDB-FF11319836AA}"/>
</file>

<file path=customXml/itemProps3.xml><?xml version="1.0" encoding="utf-8"?>
<ds:datastoreItem xmlns:ds="http://schemas.openxmlformats.org/officeDocument/2006/customXml" ds:itemID="{09F151DC-8415-48BE-B214-DF0A2D4F69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2024-05-01T14:31:00Z</dcterms:created>
  <dcterms:modified xsi:type="dcterms:W3CDTF">2024-12-13T11:13:39Z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7BD4FD9A48DD4E50A5D5A24423A3C306_12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