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200" d="100"/>
          <a:sy n="200" d="100"/>
        </p:scale>
        <p:origin x="-3534" y="1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07/31/2024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07/31/2024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07/31/2024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07/31/2024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07/31/2024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07/31/2024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07/31/2024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07/31/2024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07/31/2024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07/31/2024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07/31/2024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07/31/2024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microsoft.com/office/2007/relationships/hdphoto" Target="../media/hdphoto1.wdp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microsoft.com/office/2007/relationships/hdphoto" Target="../media/hdphoto2.wdp"/><Relationship Id="rId15" Type="http://schemas.openxmlformats.org/officeDocument/2006/relationships/image" Target="../media/image12.png"/><Relationship Id="rId16" Type="http://schemas.microsoft.com/office/2007/relationships/hdphoto" Target="../media/hdphoto3.wdp"/><Relationship Id="rId17" Type="http://schemas.openxmlformats.org/officeDocument/2006/relationships/image" Target="../media/image13.png"/><Relationship Id="rId18" Type="http://schemas.microsoft.com/office/2007/relationships/hdphoto" Target="../media/hdphoto4.wdp"/><Relationship Id="rId19" Type="http://schemas.openxmlformats.org/officeDocument/2006/relationships/image" Target="../media/image14.png"/><Relationship Id="rId20" Type="http://schemas.openxmlformats.org/officeDocument/2006/relationships/image" Target="../media/image15.png"/><Relationship Id="rId21" Type="http://schemas.openxmlformats.org/officeDocument/2006/relationships/image" Target="../media/image16.png"/><Relationship Id="rId22" Type="http://schemas.microsoft.com/office/2007/relationships/hdphoto" Target="../media/hdphoto5.wdp"/><Relationship Id="rId23" Type="http://schemas.openxmlformats.org/officeDocument/2006/relationships/image" Target="../media/image17.png"/><Relationship Id="rId24" Type="http://schemas.microsoft.com/office/2007/relationships/hdphoto" Target="../media/hdphoto6.wdp"/><Relationship Id="rId25" Type="http://schemas.openxmlformats.org/officeDocument/2006/relationships/image" Target="../media/image18.png"/><Relationship Id="rId26" Type="http://schemas.microsoft.com/office/2007/relationships/hdphoto" Target="../media/hdphoto7.wdp"/><Relationship Id="rId27" Type="http://schemas.openxmlformats.org/officeDocument/2006/relationships/image" Target="../media/image19.png"/><Relationship Id="rId28" Type="http://schemas.microsoft.com/office/2007/relationships/hdphoto" Target="../media/hdphoto8.wdp"/><Relationship Id="rId29" Type="http://schemas.openxmlformats.org/officeDocument/2006/relationships/image" Target="../media/image20.png"/><Relationship Id="rId30" Type="http://schemas.openxmlformats.org/officeDocument/2006/relationships/image" Target="../media/image21.png"/><Relationship Id="rId31" Type="http://schemas.microsoft.com/office/2007/relationships/hdphoto" Target="../media/hdphoto9.wdp"/><Relationship Id="rId32" Type="http://schemas.openxmlformats.org/officeDocument/2006/relationships/image" Target="../media/image22.png"/><Relationship Id="rId33" Type="http://schemas.openxmlformats.org/officeDocument/2006/relationships/image" Target="../media/image23.png"/><Relationship Id="rId3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облако, небо, пейзаж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21B691FD-38CE-AFB8-B36D-181075FC85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2146C60-0E1C-4AFE-070E-CE333C1266AD}"/>
              </a:ext>
            </a:extLst>
          </p:cNvPr>
          <p:cNvSpPr/>
          <p:nvPr/>
        </p:nvSpPr>
        <p:spPr>
          <a:xfrm>
            <a:off x="183121" y="467582"/>
            <a:ext cx="8420098" cy="5873775"/>
          </a:xfrm>
          <a:prstGeom prst="roundRect">
            <a:avLst/>
          </a:prstGeom>
          <a:solidFill>
            <a:schemeClr val="lt1">
              <a:alpha val="52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4" name="Google Shape;84;p1">
            <a:extLst>
              <a:ext uri="{FF2B5EF4-FFF2-40B4-BE49-F238E27FC236}">
                <a16:creationId xmlns:a16="http://schemas.microsoft.com/office/drawing/2014/main" id="{B6F99A51-451A-8143-AA71-FF3B3735F8B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Изображение выглядит как зарисовка, рисунок, пишущий прибор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C75763A9-513C-9B36-9594-07ED5BC033B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18"/>
          <a:stretch/>
        </p:blipFill>
        <p:spPr>
          <a:xfrm>
            <a:off x="1052157" y="626054"/>
            <a:ext cx="831450" cy="1666830"/>
          </a:xfrm>
          <a:prstGeom prst="rect">
            <a:avLst/>
          </a:prstGeom>
        </p:spPr>
      </p:pic>
      <p:pic>
        <p:nvPicPr>
          <p:cNvPr id="18" name="Рисунок 17" descr="Изображение выглядит как фрукт, клубника, Натуральные продукты, ягода&#10;&#10;Автоматически созданное описание">
            <a:extLst>
              <a:ext uri="{FF2B5EF4-FFF2-40B4-BE49-F238E27FC236}">
                <a16:creationId xmlns:a16="http://schemas.microsoft.com/office/drawing/2014/main" id="{EC8B7095-77D0-E8FC-F07F-6F184FA02A3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24"/>
          <a:stretch/>
        </p:blipFill>
        <p:spPr>
          <a:xfrm>
            <a:off x="564969" y="2579774"/>
            <a:ext cx="678043" cy="1469914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зарисовка, круг, Наушники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353BF374-8A7C-8D7C-D000-D523420E650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22"/>
          <a:stretch/>
        </p:blipFill>
        <p:spPr>
          <a:xfrm>
            <a:off x="6623723" y="973862"/>
            <a:ext cx="841046" cy="1703286"/>
          </a:xfrm>
          <a:prstGeom prst="rect">
            <a:avLst/>
          </a:prstGeom>
        </p:spPr>
      </p:pic>
      <p:pic>
        <p:nvPicPr>
          <p:cNvPr id="34" name="Рисунок 33" descr="Изображение выглядит как Карминный цвет, красный, флаг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8D78209A-7479-3D8D-FFBA-4AD2F390AE6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encilGrayscale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406"/>
          <a:stretch/>
        </p:blipFill>
        <p:spPr>
          <a:xfrm>
            <a:off x="6444327" y="2601986"/>
            <a:ext cx="1051165" cy="1763876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зарисовка, рисунок, фламинго, птица&#10;&#10;Автоматически созданное описание">
            <a:extLst>
              <a:ext uri="{FF2B5EF4-FFF2-40B4-BE49-F238E27FC236}">
                <a16:creationId xmlns:a16="http://schemas.microsoft.com/office/drawing/2014/main" id="{85174565-83D6-A3A0-639F-80395B3CA44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96"/>
          <a:stretch/>
        </p:blipFill>
        <p:spPr>
          <a:xfrm>
            <a:off x="3738074" y="3763065"/>
            <a:ext cx="1393112" cy="2623360"/>
          </a:xfrm>
          <a:prstGeom prst="rect">
            <a:avLst/>
          </a:prstGeom>
        </p:spPr>
      </p:pic>
      <p:pic>
        <p:nvPicPr>
          <p:cNvPr id="43" name="Рисунок 42" descr="Изображение выглядит как Украшение из цветов, Флористика, Торт на день рождения, Срезанные цветы&#10;&#10;Автоматически созданное описание">
            <a:extLst>
              <a:ext uri="{FF2B5EF4-FFF2-40B4-BE49-F238E27FC236}">
                <a16:creationId xmlns:a16="http://schemas.microsoft.com/office/drawing/2014/main" id="{C8709DD4-29A2-D9D4-7C50-37EF3E51E25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52"/>
          <a:stretch/>
        </p:blipFill>
        <p:spPr>
          <a:xfrm>
            <a:off x="1482948" y="3763065"/>
            <a:ext cx="1095482" cy="2328420"/>
          </a:xfrm>
          <a:prstGeom prst="rect">
            <a:avLst/>
          </a:prstGeom>
        </p:spPr>
      </p:pic>
      <p:pic>
        <p:nvPicPr>
          <p:cNvPr id="50" name="Рисунок 49" descr="Изображение выглядит как карта, искусство, шар&#10;&#10;Автоматически созданное описание">
            <a:extLst>
              <a:ext uri="{FF2B5EF4-FFF2-40B4-BE49-F238E27FC236}">
                <a16:creationId xmlns:a16="http://schemas.microsoft.com/office/drawing/2014/main" id="{21BB3B4A-3479-CB2E-E746-AB687FBC02F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67"/>
          <a:stretch/>
        </p:blipFill>
        <p:spPr>
          <a:xfrm>
            <a:off x="6718393" y="4305272"/>
            <a:ext cx="828358" cy="1703286"/>
          </a:xfrm>
          <a:prstGeom prst="rect">
            <a:avLst/>
          </a:prstGeom>
        </p:spPr>
      </p:pic>
      <p:pic>
        <p:nvPicPr>
          <p:cNvPr id="60" name="Рисунок 59" descr="Изображение выглядит как ложка, Кухонная утварь, посуда&#10;&#10;Автоматически созданное описание">
            <a:extLst>
              <a:ext uri="{FF2B5EF4-FFF2-40B4-BE49-F238E27FC236}">
                <a16:creationId xmlns:a16="http://schemas.microsoft.com/office/drawing/2014/main" id="{C2447C5E-7FC4-86ED-46E2-6A81BCFC739E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PencilGrayscale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027"/>
          <a:stretch/>
        </p:blipFill>
        <p:spPr>
          <a:xfrm>
            <a:off x="5657850" y="532094"/>
            <a:ext cx="911812" cy="1900698"/>
          </a:xfrm>
          <a:prstGeom prst="rect">
            <a:avLst/>
          </a:prstGeom>
        </p:spPr>
      </p:pic>
      <p:pic>
        <p:nvPicPr>
          <p:cNvPr id="69" name="Рисунок 68" descr="Изображение выглядит как одежда, Футболка, белый, верхний предмет одежды&#10;&#10;Автоматически созданное описание">
            <a:extLst>
              <a:ext uri="{FF2B5EF4-FFF2-40B4-BE49-F238E27FC236}">
                <a16:creationId xmlns:a16="http://schemas.microsoft.com/office/drawing/2014/main" id="{F79DDA7D-3621-3EC7-22BC-0685D9F110B5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artisticPencilGrayscale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515" r="1"/>
          <a:stretch/>
        </p:blipFill>
        <p:spPr>
          <a:xfrm>
            <a:off x="3511526" y="2021319"/>
            <a:ext cx="1036529" cy="2013310"/>
          </a:xfrm>
          <a:prstGeom prst="rect">
            <a:avLst/>
          </a:prstGeom>
        </p:spPr>
      </p:pic>
      <p:pic>
        <p:nvPicPr>
          <p:cNvPr id="71" name="Рисунок 70" descr="Изображение выглядит как зарисовка, рисунок, пишущий прибор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FDBAEF18-7BBF-FD73-967B-9DC76F12391E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artisticPencilGrayscale/>
                    </a14:imgEffect>
                    <a14:imgEffect>
                      <a14:saturation sat="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118"/>
          <a:stretch/>
        </p:blipFill>
        <p:spPr>
          <a:xfrm>
            <a:off x="1880394" y="626053"/>
            <a:ext cx="831450" cy="1666830"/>
          </a:xfrm>
          <a:prstGeom prst="rect">
            <a:avLst/>
          </a:prstGeom>
        </p:spPr>
      </p:pic>
      <p:pic>
        <p:nvPicPr>
          <p:cNvPr id="72" name="Рисунок 71" descr="Изображение выглядит как зарисовка, рисунок, пишущий прибор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D351B028-EB0B-67F4-DE95-B92B3CAAE9A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18"/>
          <a:stretch/>
        </p:blipFill>
        <p:spPr>
          <a:xfrm>
            <a:off x="1880076" y="627304"/>
            <a:ext cx="831450" cy="1666830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одежда, Футболка, белый, верхний предмет одежды&#10;&#10;Автоматически созданное описание">
            <a:extLst>
              <a:ext uri="{FF2B5EF4-FFF2-40B4-BE49-F238E27FC236}">
                <a16:creationId xmlns:a16="http://schemas.microsoft.com/office/drawing/2014/main" id="{99656128-9A74-94E8-BC5E-32FF9F5FE0CE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13"/>
          <a:stretch/>
        </p:blipFill>
        <p:spPr>
          <a:xfrm>
            <a:off x="2531303" y="2021319"/>
            <a:ext cx="980224" cy="2013310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одежда, Футболка, белый, верхний предмет одежды&#10;&#10;Автоматически созданное описание">
            <a:extLst>
              <a:ext uri="{FF2B5EF4-FFF2-40B4-BE49-F238E27FC236}">
                <a16:creationId xmlns:a16="http://schemas.microsoft.com/office/drawing/2014/main" id="{2831EC6A-6C47-AF79-1F50-FFAB97F4693E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15" r="1"/>
          <a:stretch/>
        </p:blipFill>
        <p:spPr>
          <a:xfrm>
            <a:off x="3512050" y="2022367"/>
            <a:ext cx="1036529" cy="2013310"/>
          </a:xfrm>
          <a:prstGeom prst="rect">
            <a:avLst/>
          </a:prstGeom>
        </p:spPr>
      </p:pic>
      <p:pic>
        <p:nvPicPr>
          <p:cNvPr id="80" name="Рисунок 79" descr="Изображение выглядит как фрукт, клубника, Натуральные продукты, ягода&#10;&#10;Автоматически созданное описание">
            <a:extLst>
              <a:ext uri="{FF2B5EF4-FFF2-40B4-BE49-F238E27FC236}">
                <a16:creationId xmlns:a16="http://schemas.microsoft.com/office/drawing/2014/main" id="{B08B850A-93BE-007F-15DB-6CF3424D9E0F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artisticPencilGrayscale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576"/>
          <a:stretch/>
        </p:blipFill>
        <p:spPr>
          <a:xfrm>
            <a:off x="1243013" y="2579774"/>
            <a:ext cx="809675" cy="1469914"/>
          </a:xfrm>
          <a:prstGeom prst="rect">
            <a:avLst/>
          </a:prstGeom>
        </p:spPr>
      </p:pic>
      <p:pic>
        <p:nvPicPr>
          <p:cNvPr id="82" name="Рисунок 81" descr="Изображение выглядит как фрукт, клубника, Натуральные продукты, ягода&#10;&#10;Автоматически созданное описание">
            <a:extLst>
              <a:ext uri="{FF2B5EF4-FFF2-40B4-BE49-F238E27FC236}">
                <a16:creationId xmlns:a16="http://schemas.microsoft.com/office/drawing/2014/main" id="{2B7C9633-7E11-B713-80B1-DA8EF995B2E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76"/>
          <a:stretch/>
        </p:blipFill>
        <p:spPr>
          <a:xfrm>
            <a:off x="1242066" y="2579774"/>
            <a:ext cx="809675" cy="1469914"/>
          </a:xfrm>
          <a:prstGeom prst="rect">
            <a:avLst/>
          </a:prstGeom>
        </p:spPr>
      </p:pic>
      <p:pic>
        <p:nvPicPr>
          <p:cNvPr id="83" name="Рисунок 82" descr="Изображение выглядит как Украшение из цветов, Флористика, Торт на день рождения, Срезанные цветы&#10;&#10;Автоматически созданное описание">
            <a:extLst>
              <a:ext uri="{FF2B5EF4-FFF2-40B4-BE49-F238E27FC236}">
                <a16:creationId xmlns:a16="http://schemas.microsoft.com/office/drawing/2014/main" id="{C6FC7D54-2AC9-AF5C-986B-DEC978A62962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artisticPencilGrayscale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164"/>
          <a:stretch/>
        </p:blipFill>
        <p:spPr>
          <a:xfrm>
            <a:off x="2578431" y="3763065"/>
            <a:ext cx="1230247" cy="2328420"/>
          </a:xfrm>
          <a:prstGeom prst="rect">
            <a:avLst/>
          </a:prstGeom>
        </p:spPr>
      </p:pic>
      <p:pic>
        <p:nvPicPr>
          <p:cNvPr id="84" name="Рисунок 83" descr="Изображение выглядит как Украшение из цветов, Флористика, Торт на день рождения, Срезанные цветы&#10;&#10;Автоматически созданное описание">
            <a:extLst>
              <a:ext uri="{FF2B5EF4-FFF2-40B4-BE49-F238E27FC236}">
                <a16:creationId xmlns:a16="http://schemas.microsoft.com/office/drawing/2014/main" id="{98025F61-9DD4-C42F-5718-B7D44EED4FB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64"/>
          <a:stretch/>
        </p:blipFill>
        <p:spPr>
          <a:xfrm>
            <a:off x="2577907" y="3761814"/>
            <a:ext cx="1230247" cy="2328420"/>
          </a:xfrm>
          <a:prstGeom prst="rect">
            <a:avLst/>
          </a:prstGeom>
        </p:spPr>
      </p:pic>
      <p:pic>
        <p:nvPicPr>
          <p:cNvPr id="85" name="Рисунок 84" descr="Изображение выглядит как зарисовка, рисунок, фламинго, птица&#10;&#10;Автоматически созданное описание">
            <a:extLst>
              <a:ext uri="{FF2B5EF4-FFF2-40B4-BE49-F238E27FC236}">
                <a16:creationId xmlns:a16="http://schemas.microsoft.com/office/drawing/2014/main" id="{4A16B183-43B9-47AB-EF37-1810692D2529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artisticPencilGrayscale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104"/>
          <a:stretch/>
        </p:blipFill>
        <p:spPr>
          <a:xfrm>
            <a:off x="5131186" y="3763064"/>
            <a:ext cx="1230247" cy="2623360"/>
          </a:xfrm>
          <a:prstGeom prst="rect">
            <a:avLst/>
          </a:prstGeom>
        </p:spPr>
      </p:pic>
      <p:pic>
        <p:nvPicPr>
          <p:cNvPr id="86" name="Рисунок 85" descr="Изображение выглядит как зарисовка, рисунок, фламинго, птица&#10;&#10;Автоматически созданное описание">
            <a:extLst>
              <a:ext uri="{FF2B5EF4-FFF2-40B4-BE49-F238E27FC236}">
                <a16:creationId xmlns:a16="http://schemas.microsoft.com/office/drawing/2014/main" id="{EF50D59A-3994-8EFC-065D-775B5B9A009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04"/>
          <a:stretch/>
        </p:blipFill>
        <p:spPr>
          <a:xfrm>
            <a:off x="5130662" y="3763064"/>
            <a:ext cx="1230247" cy="2623360"/>
          </a:xfrm>
          <a:prstGeom prst="rect">
            <a:avLst/>
          </a:prstGeom>
        </p:spPr>
      </p:pic>
      <p:pic>
        <p:nvPicPr>
          <p:cNvPr id="87" name="Рисунок 86" descr="Изображение выглядит как карта, искусство, шар&#10;&#10;Автоматически созданное описание">
            <a:extLst>
              <a:ext uri="{FF2B5EF4-FFF2-40B4-BE49-F238E27FC236}">
                <a16:creationId xmlns:a16="http://schemas.microsoft.com/office/drawing/2014/main" id="{331EBFC9-05CF-8CDA-2403-3C6879AF5335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artisticPencilGrayscale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077"/>
          <a:stretch/>
        </p:blipFill>
        <p:spPr>
          <a:xfrm>
            <a:off x="7546751" y="4305272"/>
            <a:ext cx="867363" cy="1703286"/>
          </a:xfrm>
          <a:prstGeom prst="rect">
            <a:avLst/>
          </a:prstGeom>
        </p:spPr>
      </p:pic>
      <p:pic>
        <p:nvPicPr>
          <p:cNvPr id="88" name="Рисунок 87" descr="Изображение выглядит как карта, искусство, шар&#10;&#10;Автоматически созданное описание">
            <a:extLst>
              <a:ext uri="{FF2B5EF4-FFF2-40B4-BE49-F238E27FC236}">
                <a16:creationId xmlns:a16="http://schemas.microsoft.com/office/drawing/2014/main" id="{C21595B9-EC07-F454-FB6B-D75B0E2E566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77"/>
          <a:stretch/>
        </p:blipFill>
        <p:spPr>
          <a:xfrm>
            <a:off x="7543947" y="4305272"/>
            <a:ext cx="867363" cy="1703286"/>
          </a:xfrm>
          <a:prstGeom prst="rect">
            <a:avLst/>
          </a:prstGeom>
        </p:spPr>
      </p:pic>
      <p:pic>
        <p:nvPicPr>
          <p:cNvPr id="89" name="Рисунок 88" descr="Изображение выглядит как Карминный цвет, красный, флаг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78E6D7E0-F068-3D2A-5C09-1E9CB6D36D35}"/>
              </a:ext>
            </a:extLst>
          </p:cNvPr>
          <p:cNvPicPr>
            <a:picLocks noChangeAspect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063"/>
          <a:stretch/>
        </p:blipFill>
        <p:spPr>
          <a:xfrm>
            <a:off x="5731617" y="2600998"/>
            <a:ext cx="722077" cy="1763876"/>
          </a:xfrm>
          <a:prstGeom prst="rect">
            <a:avLst/>
          </a:prstGeom>
        </p:spPr>
      </p:pic>
      <p:pic>
        <p:nvPicPr>
          <p:cNvPr id="90" name="Рисунок 89" descr="Изображение выглядит как Карминный цвет, красный, флаг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1BB791B3-7EB9-53AB-198E-10CF0D96BE6D}"/>
              </a:ext>
            </a:extLst>
          </p:cNvPr>
          <p:cNvPicPr>
            <a:picLocks noChangeAspect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6"/>
          <a:stretch/>
        </p:blipFill>
        <p:spPr>
          <a:xfrm>
            <a:off x="6449011" y="2600010"/>
            <a:ext cx="1051165" cy="1763876"/>
          </a:xfrm>
          <a:prstGeom prst="rect">
            <a:avLst/>
          </a:prstGeom>
        </p:spPr>
      </p:pic>
      <p:pic>
        <p:nvPicPr>
          <p:cNvPr id="91" name="Рисунок 90" descr="Изображение выглядит как зарисовка, круг, Наушники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32543F10-FC8E-6B3D-650D-C5967B731055}"/>
              </a:ext>
            </a:extLst>
          </p:cNvPr>
          <p:cNvPicPr>
            <a:picLocks noChangeAspect="1"/>
          </p:cNvPicPr>
          <p:nvPr/>
        </p:nvPicPr>
        <p:blipFill rotWithShape="1"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artisticPencilGrayscale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378" r="-1"/>
          <a:stretch/>
        </p:blipFill>
        <p:spPr>
          <a:xfrm>
            <a:off x="7464769" y="967857"/>
            <a:ext cx="862239" cy="1703286"/>
          </a:xfrm>
          <a:prstGeom prst="rect">
            <a:avLst/>
          </a:prstGeom>
        </p:spPr>
      </p:pic>
      <p:pic>
        <p:nvPicPr>
          <p:cNvPr id="92" name="Рисунок 91" descr="Изображение выглядит как зарисовка, круг, Наушники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A54B4B55-B30A-EE11-C52D-16493266DAB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78" r="-1"/>
          <a:stretch/>
        </p:blipFill>
        <p:spPr>
          <a:xfrm>
            <a:off x="7464768" y="967857"/>
            <a:ext cx="862239" cy="1703286"/>
          </a:xfrm>
          <a:prstGeom prst="rect">
            <a:avLst/>
          </a:prstGeom>
        </p:spPr>
      </p:pic>
      <p:pic>
        <p:nvPicPr>
          <p:cNvPr id="93" name="Рисунок 92" descr="Изображение выглядит как ложка, Кухонная утварь, посуда&#10;&#10;Автоматически созданное описание">
            <a:extLst>
              <a:ext uri="{FF2B5EF4-FFF2-40B4-BE49-F238E27FC236}">
                <a16:creationId xmlns:a16="http://schemas.microsoft.com/office/drawing/2014/main" id="{4B28B0B4-260F-25BF-E0A4-7F16DC81F8C9}"/>
              </a:ext>
            </a:extLst>
          </p:cNvPr>
          <p:cNvPicPr>
            <a:picLocks noChangeAspect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39"/>
          <a:stretch/>
        </p:blipFill>
        <p:spPr>
          <a:xfrm>
            <a:off x="4677838" y="520700"/>
            <a:ext cx="980012" cy="1900698"/>
          </a:xfrm>
          <a:prstGeom prst="rect">
            <a:avLst/>
          </a:prstGeom>
        </p:spPr>
      </p:pic>
      <p:pic>
        <p:nvPicPr>
          <p:cNvPr id="94" name="Рисунок 93" descr="Изображение выглядит как ложка, Кухонная утварь, посуда&#10;&#10;Автоматически созданное описание">
            <a:extLst>
              <a:ext uri="{FF2B5EF4-FFF2-40B4-BE49-F238E27FC236}">
                <a16:creationId xmlns:a16="http://schemas.microsoft.com/office/drawing/2014/main" id="{DC397C36-C43A-25CF-8F86-1B8CA8C7D2C0}"/>
              </a:ext>
            </a:extLst>
          </p:cNvPr>
          <p:cNvPicPr>
            <a:picLocks noChangeAspect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27"/>
          <a:stretch/>
        </p:blipFill>
        <p:spPr>
          <a:xfrm>
            <a:off x="5649497" y="532733"/>
            <a:ext cx="911812" cy="1900698"/>
          </a:xfrm>
          <a:prstGeom prst="rect">
            <a:avLst/>
          </a:prstGeom>
        </p:spPr>
      </p:pic>
      <p:pic>
        <p:nvPicPr>
          <p:cNvPr id="7" name="Рисунок 6" descr="Изображение выглядит как офисные принадлежности, пишущий прибор, карандаш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07EB5A30-83E5-8FC3-86FF-FD086B7AF12E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41632">
            <a:off x="1473553" y="1300763"/>
            <a:ext cx="1244193" cy="933145"/>
          </a:xfrm>
          <a:prstGeom prst="rect">
            <a:avLst/>
          </a:prstGeom>
        </p:spPr>
      </p:pic>
      <p:pic>
        <p:nvPicPr>
          <p:cNvPr id="8" name="Рисунок 7" descr="Изображение выглядит как офисные принадлежности, пишущий прибор, карандаш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7E410886-0D2B-CDC0-7F96-022B44A5C8F4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41632">
            <a:off x="3105823" y="2646164"/>
            <a:ext cx="1244193" cy="933145"/>
          </a:xfrm>
          <a:prstGeom prst="rect">
            <a:avLst/>
          </a:prstGeom>
        </p:spPr>
      </p:pic>
      <p:pic>
        <p:nvPicPr>
          <p:cNvPr id="9" name="Рисунок 8" descr="Изображение выглядит как офисные принадлежности, пишущий прибор, карандаш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104ED0B3-8B38-345D-0A3A-B706D913CCD6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41632">
            <a:off x="784438" y="3062702"/>
            <a:ext cx="1244193" cy="933145"/>
          </a:xfrm>
          <a:prstGeom prst="rect">
            <a:avLst/>
          </a:prstGeom>
        </p:spPr>
      </p:pic>
      <p:pic>
        <p:nvPicPr>
          <p:cNvPr id="10" name="Рисунок 9" descr="Изображение выглядит как офисные принадлежности, пишущий прибор, карандаш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8F26A54E-30B9-7514-9122-9ECD4CD622A0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41632">
            <a:off x="2223605" y="4509399"/>
            <a:ext cx="1244193" cy="933145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офисные принадлежности, пишущий прибор, карандаш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E0D175DB-633B-2B50-5891-7F873794540F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41632">
            <a:off x="4858111" y="4812316"/>
            <a:ext cx="1244193" cy="933145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офисные принадлежности, пишущий прибор, карандаш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83F26AC5-0147-0CFC-6917-599B119F8FE4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41632">
            <a:off x="7095343" y="4696776"/>
            <a:ext cx="1244193" cy="933145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офисные принадлежности, пишущий прибор, карандаш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FC8B9101-9A40-C0AC-6B0F-EF81BC728E1E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41632">
            <a:off x="6127540" y="3084689"/>
            <a:ext cx="1244193" cy="933145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офисные принадлежности, пишущий прибор, карандаш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90F658F5-85B9-4958-B9A4-54AFC3BD16AA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41632">
            <a:off x="7095342" y="1700447"/>
            <a:ext cx="1244193" cy="933145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офисные принадлежности, пишущий прибор, карандаш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603AF370-640C-28AE-360C-F96B47BB0EA0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41632">
            <a:off x="5188699" y="1531921"/>
            <a:ext cx="1244193" cy="933145"/>
          </a:xfrm>
          <a:prstGeom prst="rect">
            <a:avLst/>
          </a:prstGeom>
        </p:spPr>
      </p:pic>
      <p:pic>
        <p:nvPicPr>
          <p:cNvPr id="155" name="Picture 154" descr="image.png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8863264" y="3142424"/>
            <a:ext cx="3057525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4.07407E-6 L 4.79167E-6 0.00023 C 0.00794 -0.00047 0.02968 -0.00232 0.03919 4.07407E-6 C 0.04075 0.00046 0.04023 0.00231 0.04075 0.00347 C 0.0388 0.00532 0.03697 0.0074 0.03476 0.00902 C 0.03098 0.01134 0.02643 0.01319 0.02265 0.01574 C 0.00598 0.02546 0.00898 0.02338 4.79167E-6 0.03032 L 0.01354 0.03148 C 0.01888 0.03171 0.02591 0.02963 0.0302 0.03263 C 0.03268 0.03426 0.02864 0.03773 0.02721 0.04027 C 0.02213 0.04838 0.01835 0.04745 0.01054 0.05486 L 0.00442 0.06064 C 0.01705 0.06088 0.02994 0.05926 0.04231 0.06157 C 0.04557 0.06226 0.03593 0.06435 0.0332 0.0662 C 0.02968 0.06805 0.02734 0.07083 0.02408 0.07291 C 0.01783 0.07638 0.00442 0.08287 0.00442 0.0831 C 0.00351 0.08402 -0.00027 0.08564 0.00143 0.08634 C 0.00729 0.08888 0.04075 0.08958 0.04231 0.08981 C 0.02721 0.10069 0.04231 0.08888 0.02565 0.10416 L 0.01809 0.10995 L 0.01809 0.11018 " pathEditMode="relative" rAng="0" ptsTypes="AAAAAAAAAAAAAAAAAAA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8" y="5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5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81481E-6 L 8.33333E-7 0.00023 C 8.33333E-7 4.81481E-6 0.02096 0.00138 0.02357 0.00231 C 0.02539 0.003 0.02487 0.00416 0.02552 0.00532 C 0.025 0.00578 0.02539 0.00648 0.02448 0.0074 C 0.02357 0.0081 0.02174 0.00856 0.02044 0.00949 C 0.01328 0.0125 0.01562 0.01111 0.0082 0.01388 C 0.00651 0.01435 0.0056 0.01504 0.00404 0.0155 C 0.00195 0.0162 -0.00039 0.0162 -0.00221 0.01689 C -0.00417 0.01736 -0.00547 0.01805 -0.00729 0.01898 C -0.00807 0.01921 -0.00925 0.01944 -0.01029 0.01967 C -0.0112 0.02037 -0.01224 0.02106 -0.01341 0.02175 C -0.01406 0.02222 -0.0155 0.02245 -0.01537 0.02291 C -0.01537 0.02361 -0.01354 0.02384 -0.01224 0.0243 C -0.01029 0.02476 -0.00781 0.02523 -0.00521 0.02592 C -0.00404 0.02615 -0.00247 0.02662 -0.00104 0.02708 C 0.00846 0.02939 0.00911 0.02893 0.01849 0.03217 L 0.0306 0.03611 C 0.03294 0.03703 0.03789 0.03865 0.03789 0.03888 C 0.03581 0.04097 0.03424 0.04467 0.02956 0.04699 C 0.02695 0.04791 0.0237 0.04861 0.02135 0.04976 C 0.01862 0.05092 0.01667 0.05231 0.01432 0.05347 C 0.0125 0.05439 0.01068 0.05486 0.00924 0.05555 C 0.00846 0.05625 0.00781 0.05694 0.00703 0.05763 C 0.00469 0.05949 8.33333E-7 0.06342 8.33333E-7 0.06365 C 0.00013 0.06527 -0.00247 0.06759 0.00091 0.06875 C 0.00521 0.07013 0.0125 0.06898 0.01849 0.06921 C 0.02174 0.06921 0.025 0.06944 0.02865 0.06967 C 0.03281 0.0699 0.03659 0.07037 0.04088 0.07083 C 0.04401 0.07152 0.04909 0.07291 0.05208 0.07384 C 0.05325 0.07407 0.05417 0.07453 0.05547 0.075 L 0.04713 0.07592 C 0.04453 0.07615 0.04219 0.07662 0.03984 0.07662 C 0.02878 0.07708 0.00703 0.07708 0.00703 0.07731 L 0.00703 0.07708 " pathEditMode="relative" rAng="0" ptsTypes="AAAAAAAAAAAAAAAAAAAAAAAAAAAAAAAAAAA"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2" y="3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33333E-6 L -4.58333E-6 0.00023 C 0.00092 0.01042 0.00131 0.00973 0.0004 0.02292 C 0.00027 0.02385 -0.00013 0.02477 -0.00039 0.0257 C -0.00052 0.02709 -0.00091 0.02848 -0.00078 0.02986 C -0.00052 0.03172 -0.00013 0.03403 0.00079 0.03542 C 0.00261 0.03797 0.00691 0.03866 0.00899 0.03959 C 0.0099 0.03982 0.01081 0.04051 0.01172 0.04098 C 0.01498 0.04074 0.01823 0.03912 0.02149 0.04028 C 0.02227 0.04051 0.02084 0.04283 0.02032 0.04375 C 0.01915 0.04537 0.01758 0.0463 0.01641 0.04792 C 0.01446 0.05047 0.01537 0.04931 0.01368 0.05139 C 0.0129 0.05324 0.01277 0.05371 0.01172 0.05556 C 0.01133 0.05602 0.01094 0.05625 0.01055 0.05695 C 0.01003 0.05764 0.00951 0.0588 0.00899 0.05973 C 0.00625 0.06389 0.00769 0.06065 0.00625 0.06459 C 0.0056 0.06898 0.00521 0.06736 0.00899 0.06806 C 0.01277 0.06852 0.02032 0.06945 0.02032 0.06968 L 0.0418 0.06806 C 0.04271 0.06829 0.04154 0.0713 0.04102 0.07292 C 0.04037 0.07454 0.03959 0.07593 0.03868 0.07709 C 0.03777 0.07801 0.03659 0.07824 0.03555 0.07917 C 0.03477 0.07963 0.03399 0.08056 0.03321 0.08125 C 0.03073 0.08287 0.02969 0.08264 0.02696 0.08334 C 0.02592 0.0838 0.02487 0.08403 0.02383 0.08473 C 0.02253 0.08519 0.02123 0.08611 0.01993 0.08681 C 0.01732 0.0875 0.01211 0.08889 0.01211 0.08912 C 0.01159 0.08936 0.01107 0.08982 0.01055 0.09028 C 0.00977 0.09051 0.00886 0.09028 0.00821 0.09098 C 0.00743 0.09144 0.00691 0.09283 0.00625 0.09375 C 0.0043 0.10209 0.00508 0.09815 0.00391 0.10556 C 0.00417 0.10834 0.00417 0.11111 0.00469 0.11389 C 0.00495 0.11505 0.0056 0.11574 0.00625 0.11667 C 0.0086 0.11968 0.0112 0.12338 0.01407 0.1257 C 0.01472 0.12616 0.01537 0.12662 0.01602 0.12709 C 0.01667 0.12732 0.01732 0.12755 0.01797 0.12778 C 0.02032 0.12755 0.02266 0.12732 0.025 0.12709 C 0.02683 0.12662 0.02618 0.12616 0.02774 0.1257 C 0.028 0.12547 0.02826 0.1257 0.02852 0.1257 L 0.02852 0.12593 " pathEditMode="relative" rAng="0" ptsTypes="AAAAAAAAAAAAAAAAAAAAAAAAAAAAAAAAAAAAAAAA">
                                      <p:cBhvr>
                                        <p:cTn id="44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7" y="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96296E-6 L -3.33333E-6 0.00023 C 0.00091 0.01042 0.00131 0.00973 0.00039 0.02292 C 0.00026 0.02385 -0.00013 0.02477 -0.00039 0.0257 C -0.00052 0.02709 -0.00091 0.02848 -0.00078 0.02986 C -0.00052 0.03172 -0.00013 0.03403 0.00078 0.03542 C 0.00261 0.03797 0.0069 0.03866 0.00899 0.03959 C 0.0099 0.03982 0.01081 0.04051 0.01172 0.04098 C 0.01498 0.04074 0.01823 0.03912 0.02149 0.04028 C 0.02227 0.04051 0.02084 0.04283 0.02032 0.04375 C 0.01914 0.04537 0.01758 0.0463 0.01641 0.04792 C 0.01446 0.05047 0.01537 0.04931 0.01368 0.05139 C 0.01289 0.05324 0.01276 0.05371 0.01172 0.05556 C 0.01133 0.05602 0.01094 0.05625 0.01055 0.05695 C 0.01003 0.05764 0.00951 0.0588 0.00899 0.05973 C 0.00625 0.06389 0.00769 0.06065 0.00625 0.06459 C 0.0056 0.06898 0.00521 0.06736 0.00899 0.06806 C 0.01276 0.06852 0.02032 0.06945 0.02032 0.06968 L 0.0418 0.06806 C 0.04271 0.06829 0.04154 0.0713 0.04102 0.07292 C 0.04037 0.07454 0.03959 0.07593 0.03868 0.07709 C 0.03776 0.07801 0.03659 0.07824 0.03555 0.07917 C 0.03477 0.07963 0.03399 0.08056 0.03321 0.08125 C 0.03073 0.08287 0.02969 0.08264 0.02696 0.08334 C 0.02591 0.0838 0.02487 0.08403 0.02383 0.08473 C 0.02253 0.08519 0.02123 0.08611 0.01993 0.08681 C 0.01732 0.0875 0.01211 0.08889 0.01211 0.08912 C 0.01159 0.08935 0.01107 0.08982 0.01055 0.09028 C 0.00977 0.09051 0.00886 0.09028 0.00821 0.09098 C 0.00743 0.09144 0.0069 0.09283 0.00625 0.09375 C 0.0043 0.10209 0.00508 0.09815 0.00391 0.10556 C 0.00417 0.10834 0.00417 0.11111 0.00469 0.11389 C 0.00495 0.11505 0.0056 0.11574 0.00625 0.11667 C 0.0086 0.11968 0.0112 0.12338 0.01407 0.1257 C 0.01472 0.12616 0.01537 0.12662 0.01602 0.12709 C 0.01667 0.12732 0.01732 0.12755 0.01797 0.12778 C 0.02032 0.12755 0.02266 0.12732 0.025 0.12709 C 0.02683 0.12662 0.02618 0.12616 0.02774 0.1257 C 0.028 0.12547 0.02826 0.1257 0.02852 0.1257 L 0.02852 0.12593 " pathEditMode="relative" rAng="0" ptsTypes="AAAAAAAAAAAAAAAAAAAAAAAAAAAAAAAAAAAAAAAA">
                                      <p:cBhvr>
                                        <p:cTn id="6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7" y="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500"/>
                            </p:stCondLst>
                            <p:childTnLst>
                              <p:par>
                                <p:cTn id="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96296E-6 L 1.66667E-6 0.00023 C -0.00026 0.0007 -0.00052 0.00162 -0.00078 0.00255 C -0.00091 0.00301 -0.00078 0.00371 -0.00091 0.00394 C -0.00143 0.00463 -0.00195 0.00486 -0.00248 0.0051 C -0.00287 0.00533 -0.00313 0.00533 -0.00352 0.00533 C -0.00599 0.00648 -0.00365 0.00602 -0.00703 0.00648 C -0.00716 0.00672 -0.00742 0.00695 -0.00755 0.00718 C -0.00794 0.00764 -0.00847 0.00787 -0.00873 0.0081 C -0.00912 0.00857 -0.00938 0.00903 -0.00977 0.00949 C -0.0099 0.01019 -0.01016 0.01065 -0.01029 0.01135 C -0.01068 0.0125 -0.01094 0.01412 -0.01107 0.01551 C -0.0112 0.01644 -0.01133 0.01736 -0.01146 0.01829 C -0.01133 0.02084 -0.01146 0.02685 -0.0099 0.02894 C -0.00951 0.02963 -0.00925 0.03033 -0.00873 0.03079 C -0.00677 0.03334 -0.00508 0.03519 -0.00274 0.03704 C -0.00182 0.03773 -0.00091 0.03866 1.66667E-6 0.03912 C 0.0039 0.04074 0.0043 0.04028 0.00768 0.04074 C 0.00859 0.04098 0.0095 0.04144 0.01042 0.04144 C 0.01107 0.04167 0.01172 0.04167 0.01237 0.0419 C 0.01419 0.04213 0.0138 0.04213 0.01549 0.0426 C 0.01588 0.04329 0.01627 0.04422 0.01667 0.04491 C 0.01732 0.04653 0.01732 0.04699 0.01784 0.04838 C 0.01745 0.05023 0.01719 0.05232 0.01667 0.05394 C 0.01627 0.05486 0.01588 0.05533 0.01549 0.05602 C 0.01458 0.05764 0.01406 0.05834 0.01289 0.05926 C 0.01185 0.06019 0.01081 0.06111 0.00976 0.06158 C 0.00924 0.06181 0.00872 0.06204 0.0082 0.06227 C 0.00768 0.06273 0.00716 0.06343 0.00664 0.06366 C 0.00612 0.06412 0.0056 0.06435 0.00508 0.06482 C 0.00443 0.06528 0.00273 0.0669 0.00221 0.06783 C 0.00104 0.06945 0.00169 0.06922 0.00065 0.07107 C 0.00026 0.07153 1.66667E-6 0.07199 -0.00039 0.07246 C -0.00156 0.07593 -0.00065 0.07361 -0.00313 0.07871 C -0.00339 0.0794 -0.00378 0.0801 -0.00404 0.08079 C -0.00443 0.08125 -0.00482 0.08195 -0.00508 0.08241 C -0.00651 0.08542 -0.00521 0.0831 -0.00638 0.08588 C -0.00677 0.08658 -0.00716 0.08727 -0.00742 0.08797 C -0.0086 0.09098 -0.01042 0.09537 -0.01094 0.09885 C -0.01172 0.10348 -0.01094 0.09908 -0.01211 0.10394 C -0.01237 0.10486 -0.0125 0.10579 -0.01263 0.10672 C -0.01289 0.10764 -0.01328 0.10834 -0.01341 0.10926 C -0.01367 0.10996 -0.01367 0.11065 -0.0138 0.11135 C -0.01406 0.11181 -0.01432 0.1125 -0.01445 0.11297 C -0.01485 0.11435 -0.01498 0.11574 -0.01524 0.11713 C -0.01537 0.12153 -0.01563 0.12269 -0.01498 0.12732 C -0.01472 0.12917 -0.01432 0.13125 -0.0138 0.1331 C -0.01289 0.13727 -0.01198 0.14028 -0.01055 0.14398 C -0.0099 0.1456 -0.00912 0.14723 -0.00833 0.14885 C -0.00794 0.14977 -0.00742 0.15047 -0.00703 0.15162 C -0.00638 0.15324 -0.00599 0.1551 -0.00547 0.15672 C -0.00534 0.15741 -0.00482 0.15857 -0.00482 0.1588 C -0.00482 0.15949 -0.00469 0.16042 -0.00469 0.16135 C -0.00443 0.16806 -0.0043 0.17361 -0.00482 0.18079 C -0.00495 0.18241 -0.00547 0.18426 -0.00586 0.18588 C -0.00651 0.18889 -0.00638 0.18843 -0.00703 0.18982 L -0.00638 0.18912 " pathEditMode="relative" rAng="0" ptsTypes="AAAAAAAAAAAAAAAAAAAAAAAAAAAAAAAAAAAAAAAAAAAAAAAAAAAAAAAAA">
                                      <p:cBhvr>
                                        <p:cTn id="7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9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50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22222E-6 L -2.70833E-6 0.00023 C 0.00196 0.00162 0.00391 0.00347 0.00599 0.00509 C 0.00782 0.00625 0.00977 0.00695 0.01172 0.00834 C 0.01745 0.01181 0.01615 0.01065 0.01979 0.01482 C 0.01953 0.01597 0.0194 0.01736 0.01901 0.01852 C 0.01328 0.03334 0.02005 0.01088 0.01433 0.02963 C 0.01302 0.03357 0.01263 0.03588 0.01198 0.04028 C 0.01159 0.0419 0.01146 0.04398 0.0112 0.04584 C 0.01081 0.04746 0.01016 0.04884 0.0099 0.05047 C 0.00951 0.05209 0.00938 0.05371 0.00912 0.05556 C 0.00716 0.06597 0.00873 0.05579 0.00755 0.06435 C 0.00782 0.06551 0.00755 0.06759 0.00834 0.06806 C 0.01224 0.06991 0.01315 0.06667 0.01589 0.06389 C 0.01888 0.06042 0.01849 0.06088 0.02162 0.0588 C 0.02266 0.05996 0.02383 0.06088 0.02474 0.0625 C 0.0267 0.06574 0.02683 0.0669 0.02761 0.07037 C 0.02761 0.0713 0.02787 0.07246 0.02787 0.07361 C 0.02787 0.07593 0.02748 0.07963 0.02683 0.08195 C 0.02591 0.08449 0.02526 0.08727 0.02396 0.08935 C 0.02305 0.09051 0.02214 0.09144 0.02136 0.09306 C 0.02058 0.09422 0.02019 0.09584 0.01953 0.09722 C 0.01862 0.09861 0.01758 0.09954 0.01667 0.10093 C 0.01498 0.10301 0.01341 0.10509 0.01198 0.10787 C 0.01146 0.10857 0.01107 0.10926 0.01068 0.11019 C 0.00977 0.11181 0.00847 0.11482 0.00782 0.11667 C 0.00742 0.11736 0.00703 0.11852 0.00677 0.11945 C 0.00638 0.12014 0.00586 0.12084 0.00573 0.12176 C 0.00443 0.1257 0.00313 0.13079 0.00261 0.13565 C 0.00235 0.13727 0.00222 0.13935 0.00209 0.14121 C 0.00183 0.15232 0.00144 0.15903 0.00209 0.1713 C 0.00209 0.17269 0.00248 0.17431 0.00287 0.17593 C 0.00352 0.17917 0.0043 0.18218 0.00651 0.1838 C 0.00729 0.18426 0.00834 0.18403 0.00938 0.18426 C 0.01029 0.18357 0.0099 0.1838 0.01068 0.18334 L 0.01068 0.18357 " pathEditMode="relative" rAng="0" ptsTypes="AAAAAAAAAAAAAAAAAAAAAAAAAAAAAAAAAAAA">
                                      <p:cBhvr>
                                        <p:cTn id="95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3" y="9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5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500"/>
                            </p:stCondLst>
                            <p:childTnLst>
                              <p:par>
                                <p:cTn id="10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96296E-6 L 4.58333E-6 0.00023 C 0.00091 -0.00023 0.00195 -0.00047 0.00286 -0.0007 C 0.00364 -0.00116 0.00442 -0.00162 0.0052 -0.00185 C 0.00625 -0.00209 0.00716 -0.00209 0.0082 -0.00209 C 0.01054 -0.00139 0.01536 2.96296E-6 0.0177 0.00023 C 0.01927 0.00046 0.02265 -0.00023 0.02447 -0.00047 C 0.02604 -0.00023 0.02721 -0.00023 0.02877 0.00092 C 0.02942 0.00139 0.02994 0.00208 0.03046 0.00277 C 0.03099 0.00509 0.03099 0.0037 0.02851 0.00578 C 0.02695 0.00717 0.02552 0.00856 0.02382 0.00972 L 0.01809 0.01319 C 0.01718 0.01365 0.0164 0.01435 0.01536 0.01481 C 0.01458 0.01527 0.0138 0.01551 0.01302 0.01597 C 0.0121 0.01643 0.01119 0.01736 0.01028 0.01805 C 0.00963 0.01852 0.00885 0.01852 0.0082 0.01898 C 0.00729 0.01944 0.00638 0.02014 0.00546 0.02083 C 0.00494 0.02152 0.00429 0.02199 0.0039 0.02291 C 0.00351 0.02338 0.00325 0.02384 0.00312 0.02453 C 0.00286 0.02546 0.00234 0.0287 0.00234 0.0294 C 0.00273 0.0331 0.00208 0.03333 0.00429 0.03333 L 0.02578 0.03264 C 0.0276 0.03217 0.03112 0.03102 0.03307 0.03125 C 0.03359 0.03125 0.03502 0.03194 0.0358 0.03217 C 0.03593 0.03264 0.03606 0.0331 0.03619 0.03333 C 0.03645 0.03356 0.03684 0.03356 0.03697 0.03402 C 0.0371 0.03426 0.0371 0.03495 0.03724 0.03541 C 0.03697 0.03611 0.0371 0.03703 0.03671 0.03773 C 0.03619 0.03912 0.03554 0.04004 0.03476 0.04097 C 0.03294 0.04352 0.03099 0.04537 0.0289 0.04722 C 0.02604 0.04953 0.02304 0.05092 0.02031 0.0537 C 0.01744 0.05671 0.01692 0.05764 0.0138 0.05972 C 0.01276 0.06041 0.01171 0.06065 0.01067 0.06134 C 0.00989 0.06203 0.00924 0.06296 0.00859 0.06342 C 0.00781 0.06412 0.00703 0.06458 0.00625 0.06527 C 0.00377 0.06736 0.00664 0.06551 0.00481 0.06666 C 0.00442 0.06852 0.00481 0.06736 0.00351 0.06967 C 0.00325 0.07014 0.00286 0.0706 0.00273 0.07106 L 0.00234 0.07268 L 0.00234 0.07291 " pathEditMode="relative" rAng="0" ptsTypes="AAAAAAAAAAAAAAAAAAAAAAAAAAAAAAAAAAAAAAAA">
                                      <p:cBhvr>
                                        <p:cTn id="112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2" y="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500"/>
                            </p:stCondLst>
                            <p:childTnLst>
                              <p:par>
                                <p:cTn id="1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00"/>
                            </p:stCondLst>
                            <p:childTnLst>
                              <p:par>
                                <p:cTn id="12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7.40741E-7 L -2.5E-6 0.00023 C 0.00078 -0.00069 0.00157 -0.00162 0.00235 -0.00185 C 0.00404 -0.00278 0.00599 -0.00301 0.00755 -0.00324 C 0.00821 -0.00347 0.0086 -0.0037 0.00912 -0.0037 C 0.01055 -0.0037 0.01263 -0.00347 0.01407 -0.00278 C 0.01576 -0.00208 0.01758 -0.00185 0.01901 -0.00046 L 0.02292 0.00278 C 0.02357 0.00324 0.02474 0.00417 0.02474 0.0044 C 0.025 0.00463 0.02526 0.00556 0.02552 0.00602 C 0.02956 0.01111 0.02448 0.00255 0.02787 0.00833 C 0.02956 0.01088 0.02943 0.01088 0.03047 0.01343 C 0.03112 0.0162 0.03112 0.0169 0.03203 0.01991 C 0.03255 0.0213 0.03321 0.02245 0.0336 0.02407 C 0.03412 0.02523 0.03451 0.02685 0.0349 0.02824 C 0.03503 0.02894 0.03555 0.03264 0.03542 0.03333 C 0.03542 0.03843 0.03529 0.04352 0.0349 0.04861 C 0.03477 0.05162 0.03373 0.05208 0.03282 0.05463 C 0.03242 0.05579 0.03229 0.05695 0.03177 0.05833 C 0.03151 0.05903 0.03112 0.05972 0.03073 0.06065 C 0.02891 0.06505 0.0306 0.06181 0.02839 0.06574 C 0.02813 0.06667 0.028 0.06782 0.02761 0.06898 C 0.02696 0.0713 0.02604 0.07338 0.02526 0.07593 C 0.025 0.07708 0.02474 0.07847 0.02422 0.07963 C 0.02383 0.08032 0.02266 0.08148 0.02266 0.08171 C 0.0194 0.08125 0.01615 0.08125 0.01276 0.08102 C 0.01237 0.08079 0.01198 0.08032 0.01146 0.08009 C 0.01029 0.07894 0.00886 0.07801 0.00782 0.07639 C 0.0069 0.07454 0.00599 0.07269 0.00495 0.0713 C 0.00443 0.07037 0.00391 0.06968 0.00339 0.06898 C 0.00248 0.06736 0.00078 0.06412 0.00026 0.0625 C -0.00013 0.06088 -0.00065 0.05926 -0.00104 0.05787 C -0.0013 0.05625 -0.00182 0.05463 -0.00208 0.05324 C -0.00208 0.05255 -0.00221 0.05185 -0.00234 0.05139 C -0.00247 0.04954 -0.00247 0.04907 -0.00286 0.04769 C -0.00286 0.04722 -0.00299 0.04699 -0.00299 0.04676 L -0.00299 0.04699 " pathEditMode="relative" rAng="0" ptsTypes="AAAAAAAAAAAAAAAAAAAAAAAAAAAAAAAAAAAAA">
                                      <p:cBhvr>
                                        <p:cTn id="129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5" y="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500"/>
                            </p:stCondLst>
                            <p:childTnLst>
                              <p:par>
                                <p:cTn id="1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4000"/>
                            </p:stCondLst>
                            <p:childTnLst>
                              <p:par>
                                <p:cTn id="1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33333E-6 L -2.08333E-6 0.00023 C -0.00013 -0.00231 -0.00065 -0.00439 -0.00039 -0.00648 C -0.00026 -0.00764 0.00065 -0.00833 0.00117 -0.00926 C 0.00261 -0.01111 0.00326 -0.01041 0.00508 -0.01111 C 0.00599 -0.01157 0.0069 -0.01203 0.00781 -0.0125 C 0.00834 -0.01342 0.00886 -0.01412 0.00938 -0.01481 C 0.0099 -0.01504 0.01055 -0.01481 0.01094 -0.01527 C 0.01146 -0.01597 0.01159 -0.01736 0.01211 -0.01805 C 0.01302 -0.01944 0.01472 -0.02014 0.01563 -0.02176 C 0.01693 -0.02384 0.01797 -0.02708 0.01875 -0.03009 C 0.01927 -0.03148 0.01953 -0.03333 0.01992 -0.03472 C 0.02005 -0.03611 0.02005 -0.03773 0.02031 -0.03889 C 0.02162 -0.04467 0.02461 -0.05393 0.02735 -0.05694 C 0.02904 -0.05879 0.03073 -0.06088 0.03242 -0.0625 C 0.03425 -0.06458 0.03594 -0.06689 0.03789 -0.06805 C 0.03854 -0.06852 0.03919 -0.06921 0.03985 -0.06944 C 0.0431 -0.07129 0.04102 -0.06875 0.04492 -0.07222 C 0.04688 -0.07407 0.04727 -0.075 0.04844 -0.07731 C 0.04948 -0.08264 0.04935 -0.0831 0.05078 -0.0875 C 0.05104 -0.08842 0.0513 -0.08912 0.05156 -0.08981 C 0.05196 -0.09051 0.05235 -0.0912 0.05274 -0.09166 L 0.05365 -0.09514 L 0.05365 -0.0949 " pathEditMode="relative" rAng="0" ptsTypes="AAAAAAAAAAAAAAAAAAAAAAAA">
                                      <p:cBhvr>
                                        <p:cTn id="14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6" y="-4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2500"/>
                            </p:stCondLst>
                            <p:childTnLst>
                              <p:par>
                                <p:cTn id="1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10</cp:revision>
  <dcterms:created xsi:type="dcterms:W3CDTF">2024-07-21T13:02:50Z</dcterms:created>
  <dcterms:modified xsi:type="dcterms:W3CDTF">2024-07-31T10:09:36Z</dcterms:modified>
</cp:coreProperties>
</file>