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102" d="100"/>
          <a:sy n="102" d="100"/>
        </p:scale>
        <p:origin x="870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289619-817B-C9FE-D669-E15F2D5BC3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B34D96B-91EE-796D-E6ED-F8751DAE45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B744746-9497-7EC1-298D-67650EBB3A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9B68-07D9-452D-A5D9-5FC218D368BA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45A33C5-29B4-6F43-D197-0C23141566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B5E0E75-A1B3-2EA5-1F53-C55C46B515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604524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CEF82-CC13-3046-12B0-D749ED849C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338FD26-B97A-627C-3BE7-B7AFB4F0F5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2703C16-BCA9-1355-CE1B-A4F4771D95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9B68-07D9-452D-A5D9-5FC218D368BA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EF0A25B-6A11-D059-182C-18463CA7C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01EE5CE-97AE-6A89-FAA7-D421DA4116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688965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3A96420-B57F-19A1-E4E5-A53F0D2E50E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4584645-49BF-5613-7E04-EBCD89D680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35552DD-BE2A-FA48-C3A4-4C7EB11325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9B68-07D9-452D-A5D9-5FC218D368BA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9625725-3130-598E-0DFB-930093E98F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2E29743-9EAC-FF0B-7DF7-37D096D96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401498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EDF75C-C590-22C9-6BD4-FF9B26CA1B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DD6C0DA-DF98-D232-3969-812ED7759E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46D487-5B4A-50C0-F24B-CAB7E5175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9B68-07D9-452D-A5D9-5FC218D368BA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368A8C6-6A33-DB8D-4F23-30085EF49B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7F59D90-5FD1-F672-91AE-C6A6135FD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231105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ED2B8F-5088-AAB0-BD92-9907C8CC7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3BCC015-7E59-7DEC-5C77-1BB5778956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992D04-3471-B097-BA5B-84CB72B35A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9B68-07D9-452D-A5D9-5FC218D368BA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F3FBE79-1698-E200-7EA1-890BFD980B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D2B2C76-6CA9-BED7-5721-94CF8F8E3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22802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548D9E-4AF0-370F-8FE0-8FF548D82D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146D958-E4E7-816D-46C4-7FD7AD3E48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75C4E3B-2EEB-D7D8-AE0D-3ECE7F6204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4D15630-E504-486B-F1FA-AF3BC33BCA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9B68-07D9-452D-A5D9-5FC218D368BA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AF59D3D-ECE6-C9A8-0CA9-7C2C9D909A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800AF50-60EB-4F6E-C255-955B5C197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78649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E32910-51AD-310D-AE25-352220B26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D2515BA-DA0E-F68B-7CBE-AAE495AF7E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6EBF1B4-BDCE-6142-4645-A95126062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63F00B9-BDDE-B115-F28A-BE861EF525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A44B11A-568A-EDD1-4CEA-EF688317BB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9B65ADA-193A-3426-52C3-09D717844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9B68-07D9-452D-A5D9-5FC218D368BA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69B7782-65D0-62A0-14A6-709DE0A2F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5519B5B-ACA2-1241-7099-681FD907A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531382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62FB4B-438B-F4C3-957B-9A4B1FFFBD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6A359EA-BACB-7C37-9DF0-1EEDC6A0E0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9B68-07D9-452D-A5D9-5FC218D368BA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C9699DD-B50A-284B-3F60-340FA82702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3F9D72A-F5F0-CDF6-5223-E10D6A7AB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495186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3248BFF-A570-F8E7-01E1-5BCC9C92D2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9B68-07D9-452D-A5D9-5FC218D368BA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EBA5D80-67EB-4CEB-AEC6-B4A690335E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834F67D-1BAF-51D1-1C85-FF9E3995DB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714407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B30D9B-E7B0-F19F-5E45-4986C69658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45BDE7D-CF1C-23BC-D5AA-A9C4BC4B28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126AD4F-7730-C267-0873-63AF54D1EC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79683F7-A870-A925-F925-0F95DB8CD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9B68-07D9-452D-A5D9-5FC218D368BA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AFA246B-C3D7-CB08-98BC-320D164E42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AB44E22-C70A-E232-93F5-3C905E103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53870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49752E-B525-98F1-21D8-2031E7EC3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04C16AA-6AEC-CAD1-F924-45AA28FCE87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353B93D-1D9F-E8E8-6E2B-CCAF6CFE2E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6E87D64-D00A-AF6F-14B5-18FD0518E3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9B68-07D9-452D-A5D9-5FC218D368BA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858A3C0-7A4D-FD43-2465-07EE1F7F1E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6AF748E-6D70-E468-64A5-D15562D18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7290615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236BD4-BC29-842F-E8CA-E888E754F7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41D1B8D-4810-E838-58FC-788D1B13A3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561101F-A6D4-B6CD-B468-59BE1659D12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3CC9B68-07D9-452D-A5D9-5FC218D368BA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7BCBE04-01C4-3B28-E1CF-FEF1B43759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15D8E32-AD2E-2D89-AA7F-00D60712D6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5557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радуга, облако, искусство, карт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4455290-E1FA-F82B-8C39-642DB6B92E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подаоркРисунок 40">
            <a:extLst>
              <a:ext uri="{FF2B5EF4-FFF2-40B4-BE49-F238E27FC236}">
                <a16:creationId xmlns:a16="http://schemas.microsoft.com/office/drawing/2014/main" id="{E2EC1C62-BC0C-697F-C215-B78777B413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32577" y="17166"/>
            <a:ext cx="1009182" cy="1018948"/>
          </a:xfrm>
          <a:prstGeom prst="rect">
            <a:avLst/>
          </a:prstGeom>
        </p:spPr>
      </p:pic>
      <p:pic>
        <p:nvPicPr>
          <p:cNvPr id="7" name="Рисунок 6" descr="Изображение выглядит как поднос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DFD3E36-0B58-B0FB-546A-67E88686A7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47" b="12664"/>
          <a:stretch/>
        </p:blipFill>
        <p:spPr>
          <a:xfrm>
            <a:off x="1041759" y="2149707"/>
            <a:ext cx="6331498" cy="4646655"/>
          </a:xfrm>
          <a:prstGeom prst="rect">
            <a:avLst/>
          </a:prstGeom>
        </p:spPr>
      </p:pic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753C4BBF-E6D3-0BA6-A286-C3E505B178A3}"/>
              </a:ext>
            </a:extLst>
          </p:cNvPr>
          <p:cNvSpPr/>
          <p:nvPr/>
        </p:nvSpPr>
        <p:spPr>
          <a:xfrm>
            <a:off x="1966754" y="711200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Сколько радуг на рисунке?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2" name="Рисунок 31" descr="Изображение выглядит как Детское искусство, рисунок, картин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41E9B7F-3277-EE9E-551F-6BFDADDF0E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8002" y="2760607"/>
            <a:ext cx="2783173" cy="2783173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3" name="Прямоугольник: скругленные углы 32">
            <a:extLst>
              <a:ext uri="{FF2B5EF4-FFF2-40B4-BE49-F238E27FC236}">
                <a16:creationId xmlns:a16="http://schemas.microsoft.com/office/drawing/2014/main" id="{3147DB5F-C292-6D5B-D52F-78441EED7BA9}"/>
              </a:ext>
            </a:extLst>
          </p:cNvPr>
          <p:cNvSpPr/>
          <p:nvPr/>
        </p:nvSpPr>
        <p:spPr>
          <a:xfrm>
            <a:off x="1966754" y="711200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Сколько солнышек на рисунке?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0" name="Рисунок 29" descr="Изображение выглядит как Детское искусство, рисунок, картин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1F3728B-9EFF-EF7B-036B-910DA33572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5921" y="2791426"/>
            <a:ext cx="2783173" cy="2783173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4" name="Прямоугольник: скругленные углы 33">
            <a:extLst>
              <a:ext uri="{FF2B5EF4-FFF2-40B4-BE49-F238E27FC236}">
                <a16:creationId xmlns:a16="http://schemas.microsoft.com/office/drawing/2014/main" id="{21F4B77C-2D7C-245C-30A7-9A558536876A}"/>
              </a:ext>
            </a:extLst>
          </p:cNvPr>
          <p:cNvSpPr/>
          <p:nvPr/>
        </p:nvSpPr>
        <p:spPr>
          <a:xfrm>
            <a:off x="1966753" y="712379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Сколько планет на рисунке?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8" name="Рисунок 27" descr="Изображение выглядит как Детское искусство, Красочность, картин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B652CCA-CFCC-B1E2-3A39-8178FFB0AB5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841" y="2776018"/>
            <a:ext cx="2783172" cy="2783172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5" name="Прямоугольник: скругленные углы 34">
            <a:extLst>
              <a:ext uri="{FF2B5EF4-FFF2-40B4-BE49-F238E27FC236}">
                <a16:creationId xmlns:a16="http://schemas.microsoft.com/office/drawing/2014/main" id="{EC08208C-815C-1E3C-0DE9-4531155838DD}"/>
              </a:ext>
            </a:extLst>
          </p:cNvPr>
          <p:cNvSpPr/>
          <p:nvPr/>
        </p:nvSpPr>
        <p:spPr>
          <a:xfrm>
            <a:off x="1966752" y="708490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Сколько котов на рисунке?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6" name="Рисунок 25" descr="Изображение выглядит как Детское искусство, рисунок, мультфильм, ко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C23DD59-7D36-976B-083B-ECF78D70827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60" y="2768311"/>
            <a:ext cx="2783173" cy="2783173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6" name="Прямоугольник: скругленные углы 35">
            <a:extLst>
              <a:ext uri="{FF2B5EF4-FFF2-40B4-BE49-F238E27FC236}">
                <a16:creationId xmlns:a16="http://schemas.microsoft.com/office/drawing/2014/main" id="{AF49BC76-0871-1F77-E432-B56698EBF22A}"/>
              </a:ext>
            </a:extLst>
          </p:cNvPr>
          <p:cNvSpPr/>
          <p:nvPr/>
        </p:nvSpPr>
        <p:spPr>
          <a:xfrm>
            <a:off x="1966750" y="710309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Сколько зубов на рисунке?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2" name="Рисунок 21" descr="Изображение выглядит как рисунок, Детское искусство, зарисо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B16892A-9037-4361-6CD4-FB6766DD93E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2164" y="2768311"/>
            <a:ext cx="2783172" cy="2783172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7" name="Прямоугольник: скругленные углы 36">
            <a:extLst>
              <a:ext uri="{FF2B5EF4-FFF2-40B4-BE49-F238E27FC236}">
                <a16:creationId xmlns:a16="http://schemas.microsoft.com/office/drawing/2014/main" id="{93ABBE1D-616A-4CE5-DD3D-CF63A7A66AAF}"/>
              </a:ext>
            </a:extLst>
          </p:cNvPr>
          <p:cNvSpPr/>
          <p:nvPr/>
        </p:nvSpPr>
        <p:spPr>
          <a:xfrm>
            <a:off x="1966750" y="716194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Сколько мам на рисунке?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4" name="Рисунок 23" descr="Изображение выглядит как рисунок, Детское искусство, картин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0E87555-36DC-73A6-3EE0-DAFDBDA4B73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5922" y="2776018"/>
            <a:ext cx="2783171" cy="2783171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8" name="Прямоугольник: скругленные углы 37">
            <a:extLst>
              <a:ext uri="{FF2B5EF4-FFF2-40B4-BE49-F238E27FC236}">
                <a16:creationId xmlns:a16="http://schemas.microsoft.com/office/drawing/2014/main" id="{0C709D58-D171-B4B7-518C-2FA833F9BEB6}"/>
              </a:ext>
            </a:extLst>
          </p:cNvPr>
          <p:cNvSpPr/>
          <p:nvPr/>
        </p:nvSpPr>
        <p:spPr>
          <a:xfrm>
            <a:off x="1966746" y="716193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Сколько девочек на рисунке?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0" name="Рисунок 19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43138AC-C7F7-000E-5449-CF8DB99BCEB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5369" y="2758318"/>
            <a:ext cx="2783173" cy="2783173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9" name="Прямоугольник: скругленные углы 38">
            <a:extLst>
              <a:ext uri="{FF2B5EF4-FFF2-40B4-BE49-F238E27FC236}">
                <a16:creationId xmlns:a16="http://schemas.microsoft.com/office/drawing/2014/main" id="{F8FDE12B-9654-41BF-C062-E8B09B389F7E}"/>
              </a:ext>
            </a:extLst>
          </p:cNvPr>
          <p:cNvSpPr/>
          <p:nvPr/>
        </p:nvSpPr>
        <p:spPr>
          <a:xfrm>
            <a:off x="1966746" y="706671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Сколько деревьев на рисунке?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2" name="Рисунок 11" descr="Изображение выглядит как Детское искусство, рисунок, иллюстрация, выши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DA0B83D-992E-38EA-3A50-75BD9164F7E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5921" y="2768310"/>
            <a:ext cx="2783172" cy="2783172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40" name="Прямоугольник: скругленные углы 39">
            <a:extLst>
              <a:ext uri="{FF2B5EF4-FFF2-40B4-BE49-F238E27FC236}">
                <a16:creationId xmlns:a16="http://schemas.microsoft.com/office/drawing/2014/main" id="{E281D656-1843-DCA6-6D0F-9A9117372E4D}"/>
              </a:ext>
            </a:extLst>
          </p:cNvPr>
          <p:cNvSpPr/>
          <p:nvPr/>
        </p:nvSpPr>
        <p:spPr>
          <a:xfrm>
            <a:off x="1966738" y="712377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Сколько пирамидок на рисунке?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8" name="Рисунок 17" descr="Изображение выглядит как рисунок, искусство, картина, Детское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6BB780B-9FAF-6DC9-96A2-50D6099AE99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6889" y="2760604"/>
            <a:ext cx="2783171" cy="2783171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41" name="Прямоугольник: скругленные углы 40">
            <a:extLst>
              <a:ext uri="{FF2B5EF4-FFF2-40B4-BE49-F238E27FC236}">
                <a16:creationId xmlns:a16="http://schemas.microsoft.com/office/drawing/2014/main" id="{A8B7B47F-4E17-690C-1919-BF3852FFC12C}"/>
              </a:ext>
            </a:extLst>
          </p:cNvPr>
          <p:cNvSpPr/>
          <p:nvPr/>
        </p:nvSpPr>
        <p:spPr>
          <a:xfrm>
            <a:off x="1966730" y="698497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Сколько домов на рисунке?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6" name="Рисунок 15" descr="Изображение выглядит как Детское искусство, рисунок, иллюстрация, карт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A90C056-BF11-3E10-549C-D51740AD2BE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643" y="2800242"/>
            <a:ext cx="2782059" cy="2782059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42" name="Прямоугольник: скругленные углы 41">
            <a:extLst>
              <a:ext uri="{FF2B5EF4-FFF2-40B4-BE49-F238E27FC236}">
                <a16:creationId xmlns:a16="http://schemas.microsoft.com/office/drawing/2014/main" id="{08EA1F7F-05BF-9135-16C9-78A76197555F}"/>
              </a:ext>
            </a:extLst>
          </p:cNvPr>
          <p:cNvSpPr/>
          <p:nvPr/>
        </p:nvSpPr>
        <p:spPr>
          <a:xfrm>
            <a:off x="1966706" y="698497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Сколько собак на рисунке?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4" name="Рисунок 13" descr="Изображение выглядит как Детское искусство, рисунок, иллюстрация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4273EE5-2A35-3472-AD05-AF713D5A39E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966" y="2779885"/>
            <a:ext cx="2822771" cy="2822771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9505D02-38FF-E573-E535-F804F8D8D353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220543" y="2167403"/>
            <a:ext cx="3989767" cy="3819700"/>
          </a:xfrm>
          <a:prstGeom prst="rect">
            <a:avLst/>
          </a:prstGeom>
        </p:spPr>
      </p:pic>
      <p:pic>
        <p:nvPicPr>
          <p:cNvPr id="136" name="Picture 135" descr="imag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656039" y="2604822"/>
            <a:ext cx="2647950" cy="424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366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9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95911D3C-F1C9-4C23-A2AB-E671397AA31D}"/>
</file>

<file path=customXml/itemProps2.xml><?xml version="1.0" encoding="utf-8"?>
<ds:datastoreItem xmlns:ds="http://schemas.openxmlformats.org/officeDocument/2006/customXml" ds:itemID="{11ABFE79-A6F8-469A-8321-EC82D08820F4}"/>
</file>

<file path=customXml/itemProps3.xml><?xml version="1.0" encoding="utf-8"?>
<ds:datastoreItem xmlns:ds="http://schemas.openxmlformats.org/officeDocument/2006/customXml" ds:itemID="{B585760C-AB43-4BB1-A706-9C5A3D93653B}"/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55</Words>
  <Application>Microsoft Office PowerPoint</Application>
  <PresentationFormat>Широкоэкранный</PresentationFormat>
  <Paragraphs>11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2</cp:revision>
  <dcterms:created xsi:type="dcterms:W3CDTF">2025-02-17T09:59:58Z</dcterms:created>
  <dcterms:modified xsi:type="dcterms:W3CDTF">2025-02-17T11:50:27Z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