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1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сварила вкусный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Света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добавила мясо.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Света налила суп с мясом в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вкусный суп сварила Света!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Сэм нашёл старый сундук.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сундуке старый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 дне сундука старый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6B6D9EF3-C1FC-4154-85A0-484964FA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26" y="936389"/>
            <a:ext cx="4648745" cy="4648745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83267" y="2147072"/>
            <a:ext cx="4076699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8</cp:revision>
  <dcterms:created xsi:type="dcterms:W3CDTF">2024-08-28T19:53:37Z</dcterms:created>
  <dcterms:modified xsi:type="dcterms:W3CDTF">2024-08-28T21:15:07Z</dcterms:modified>
</cp:coreProperties>
</file>