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95" d="100"/>
          <a:sy n="9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image" Target="../media/image15.png"/><Relationship Id="rId18" Type="http://schemas.openxmlformats.org/officeDocument/2006/relationships/audio" Target="../media/audio1.wav"/><Relationship Id="rId19" Type="http://schemas.openxmlformats.org/officeDocument/2006/relationships/audio" Target="../media/audio2.wav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71" y="46810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8" y="46908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83" y="2324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2125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2" y="24496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7737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5061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1" y="15714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35" y="6444724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3202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93287"/>
            <a:ext cx="2236219" cy="180229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39596" y="5000654"/>
            <a:ext cx="4024708" cy="1802066"/>
            <a:chOff x="7601409" y="4840386"/>
            <a:chExt cx="4024708" cy="1792900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7601409" y="4840386"/>
              <a:ext cx="4024708" cy="1792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3088" y="4940366"/>
              <a:ext cx="3790606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Предлог «на» и «под»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Помоги герою назвать, где находится предмет. Нажимай на стол, чтобы появился предмет. Нажимай на героя, чтобы получить награду.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3" y="24619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850" y="5282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4064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79" y="27452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93" y="49594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49925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8299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27856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5458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2865" y="2332990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yanag</cp:lastModifiedBy>
  <cp:revision>29</cp:revision>
  <dcterms:created xsi:type="dcterms:W3CDTF">2024-03-14T09:02:00Z</dcterms:created>
  <dcterms:modified xsi:type="dcterms:W3CDTF">2024-06-14T12:32:10Z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</Properties>
</file>