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750" y="2345690"/>
            <a:ext cx="24955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2024-04-23T12:33:00Z</dcterms:created>
  <dcterms:modified xsi:type="dcterms:W3CDTF">2024-11-19T14:54:36Z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