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microsoft.com/office/2007/relationships/hdphoto" Target="../media/hdphoto1.wdp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2ACC020-E828-41F5-2E23-C947622F4A70}"/>
              </a:ext>
            </a:extLst>
          </p:cNvPr>
          <p:cNvGrpSpPr/>
          <p:nvPr/>
        </p:nvGrpSpPr>
        <p:grpSpPr>
          <a:xfrm>
            <a:off x="5227641" y="1045592"/>
            <a:ext cx="4541241" cy="4698639"/>
            <a:chOff x="3207002" y="1662936"/>
            <a:chExt cx="4823027" cy="482302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8231205-B9BD-09D2-0C31-564ECE6B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002" y="1662936"/>
              <a:ext cx="4823027" cy="482302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E2D4343-2EF1-47A9-98B1-0740C4ED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5894">
              <a:off x="4481100" y="2369563"/>
              <a:ext cx="2572012" cy="25720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777090" y="949939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E645B64-F03C-0228-5C88-BD30B004496D}"/>
              </a:ext>
            </a:extLst>
          </p:cNvPr>
          <p:cNvGrpSpPr/>
          <p:nvPr/>
        </p:nvGrpSpPr>
        <p:grpSpPr>
          <a:xfrm>
            <a:off x="5253516" y="1087173"/>
            <a:ext cx="4313874" cy="4556769"/>
            <a:chOff x="3041652" y="1408168"/>
            <a:chExt cx="5281908" cy="5281908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8CB89B2-0F5A-8346-DC13-71CAEE61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1652" y="1408168"/>
              <a:ext cx="5281908" cy="528190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E00B916-B8F0-C6FB-2EF5-29F25682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9959">
              <a:off x="4689953" y="2629124"/>
              <a:ext cx="1918166" cy="1918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B8811D-E7D8-3E8E-682A-6E3E440A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42811" y="1045592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25987E5-CC8F-85A2-1442-0D1294CDBF21}"/>
              </a:ext>
            </a:extLst>
          </p:cNvPr>
          <p:cNvGrpSpPr/>
          <p:nvPr/>
        </p:nvGrpSpPr>
        <p:grpSpPr>
          <a:xfrm>
            <a:off x="5124596" y="1143193"/>
            <a:ext cx="4540715" cy="4446273"/>
            <a:chOff x="383614" y="933211"/>
            <a:chExt cx="4278110" cy="426478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98F8D02-F5B5-5924-ACF9-9DD2EE32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614" y="933211"/>
              <a:ext cx="4278110" cy="426478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085945-799F-EA1B-1698-5637D2F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46840">
              <a:off x="1373501" y="1516707"/>
              <a:ext cx="2226200" cy="2198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667861E-A3CE-2E98-131E-E2F7D02D8297}"/>
              </a:ext>
            </a:extLst>
          </p:cNvPr>
          <p:cNvGrpSpPr/>
          <p:nvPr/>
        </p:nvGrpSpPr>
        <p:grpSpPr>
          <a:xfrm>
            <a:off x="5233949" y="903678"/>
            <a:ext cx="4470871" cy="4854625"/>
            <a:chOff x="2869572" y="2183697"/>
            <a:chExt cx="4838099" cy="482302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1E18D1-C1D1-A56E-68A2-9A60319C9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9572" y="2183697"/>
              <a:ext cx="4838099" cy="482302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4487BFC-5DBA-5ED0-9707-CD1377DC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6869">
              <a:off x="3988864" y="2802891"/>
              <a:ext cx="2681659" cy="268165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37" y="818259"/>
            <a:ext cx="5094596" cy="5094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07856" y="3330990"/>
            <a:ext cx="22383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1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2 -0.2597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2024-08-15T20:12:12Z</dcterms:created>
  <dcterms:modified xsi:type="dcterms:W3CDTF">2024-08-17T12:46:13Z</dcterms:modified>
</cp:coreProperties>
</file>