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" Target="slide1.xml"/><Relationship Id="rId15" Type="http://schemas.openxmlformats.org/officeDocument/2006/relationships/tags" Target="../tags/tag1.xml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403689" y="328656"/>
            <a:ext cx="2673843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5" b="15275"/>
          <a:stretch>
            <a:fillRect/>
          </a:stretch>
        </p:blipFill>
        <p:spPr>
          <a:xfrm>
            <a:off x="709823" y="643315"/>
            <a:ext cx="1627341" cy="11301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b="7902"/>
          <a:stretch>
            <a:fillRect/>
          </a:stretch>
        </p:blipFill>
        <p:spPr>
          <a:xfrm>
            <a:off x="719392" y="2737740"/>
            <a:ext cx="1635330" cy="13768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r="777"/>
          <a:stretch>
            <a:fillRect/>
          </a:stretch>
        </p:blipFill>
        <p:spPr>
          <a:xfrm>
            <a:off x="2919271" y="2633552"/>
            <a:ext cx="1411249" cy="14335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-4880" r="13027" b="-1138"/>
          <a:stretch>
            <a:fillRect/>
          </a:stretch>
        </p:blipFill>
        <p:spPr>
          <a:xfrm>
            <a:off x="5224338" y="2737740"/>
            <a:ext cx="961934" cy="13281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30935" y="4760508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4" t="-2415" r="-5682" b="-1"/>
          <a:stretch>
            <a:fillRect/>
          </a:stretch>
        </p:blipFill>
        <p:spPr>
          <a:xfrm>
            <a:off x="729943" y="4760508"/>
            <a:ext cx="1587099" cy="125654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" b="4860"/>
          <a:stretch>
            <a:fillRect/>
          </a:stretch>
        </p:blipFill>
        <p:spPr>
          <a:xfrm flipH="1">
            <a:off x="4829680" y="4689987"/>
            <a:ext cx="1828152" cy="13411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51849" y="243574"/>
            <a:ext cx="984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6" r="6564"/>
          <a:stretch>
            <a:fillRect/>
          </a:stretch>
        </p:blipFill>
        <p:spPr>
          <a:xfrm>
            <a:off x="4870834" y="549191"/>
            <a:ext cx="1411979" cy="141890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r="632"/>
          <a:stretch>
            <a:fillRect/>
          </a:stretch>
        </p:blipFill>
        <p:spPr>
          <a:xfrm>
            <a:off x="2946813" y="549189"/>
            <a:ext cx="1400974" cy="141890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 b="3220"/>
          <a:stretch>
            <a:fillRect/>
          </a:stretch>
        </p:blipFill>
        <p:spPr>
          <a:xfrm>
            <a:off x="1932934" y="1083796"/>
            <a:ext cx="4399016" cy="4148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19" y="393938"/>
            <a:ext cx="1130856" cy="113085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51750" y="2152015"/>
            <a:ext cx="405765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2024-04-15T16:33:00Z</dcterms:created>
  <dcterms:modified xsi:type="dcterms:W3CDTF">2024-06-18T13:36:02Z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CD4ABB535F1F4A79A64F54B98C4C9376_12</vt:lpwstr>
  </property>
  <property fmtid="{D5CDD505-2E9C-101B-9397-08002B2CF9AE}" pid="3" name="KSOProductBuildVer">
    <vt:lpwstr>1033-12.2.0.17119</vt:lpwstr>
  </property>
</Properties>
</file>