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49278" y="3463621"/>
            <a:ext cx="3160135" cy="3160135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245" y="8389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70788" y="4576303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019" y="2616062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766240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0344" y="445684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9501" y="269523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2024-11-19T18:39:49Z</dcterms:created>
  <dcterms:modified xsi:type="dcterms:W3CDTF">2024-11-19T19:10:16Z</dcterms:modified>
</cp:coreProperties>
</file>