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66577" cy="1418897"/>
            <a:chOff x="10396567" y="3791801"/>
            <a:chExt cx="1366577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438742" y="3941497"/>
              <a:ext cx="13244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09395"/>
            <a:ext cx="32861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2024-04-19T04:22:00Z</dcterms:created>
  <dcterms:modified xsi:type="dcterms:W3CDTF">2024-07-10T11:35:28Z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</Properties>
</file>