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GIF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1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11102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71763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3"/>
          <p:cNvSpPr/>
          <p:nvPr/>
        </p:nvSpPr>
        <p:spPr>
          <a:xfrm>
            <a:off x="138224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sp>
        <p:nvSpPr>
          <p:cNvPr id="3" name="Freeform 3"/>
          <p:cNvSpPr/>
          <p:nvPr/>
        </p:nvSpPr>
        <p:spPr>
          <a:xfrm>
            <a:off x="4777563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7132" r="24918" b="7907"/>
          <a:stretch>
            <a:fillRect/>
          </a:stretch>
        </p:blipFill>
        <p:spPr>
          <a:xfrm>
            <a:off x="1127051" y="1985630"/>
            <a:ext cx="2316722" cy="269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3411" r="23884" b="4031"/>
          <a:stretch>
            <a:fillRect/>
          </a:stretch>
        </p:blipFill>
        <p:spPr>
          <a:xfrm>
            <a:off x="5707863" y="1911942"/>
            <a:ext cx="2369910" cy="2731344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1237319" y="533653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Новый-старый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/>
          <p:cNvSpPr/>
          <p:nvPr/>
        </p:nvSpPr>
        <p:spPr>
          <a:xfrm>
            <a:off x="1237319" y="533488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Грустный - весёлый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2273" r="28741" b="4394"/>
          <a:stretch>
            <a:fillRect/>
          </a:stretch>
        </p:blipFill>
        <p:spPr>
          <a:xfrm>
            <a:off x="1391552" y="1822406"/>
            <a:ext cx="1881583" cy="2846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211" r="31296" b="1970"/>
          <a:stretch>
            <a:fillRect/>
          </a:stretch>
        </p:blipFill>
        <p:spPr>
          <a:xfrm>
            <a:off x="6006931" y="1911942"/>
            <a:ext cx="1771773" cy="2879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424" r="27301" b="5000"/>
          <a:stretch>
            <a:fillRect/>
          </a:stretch>
        </p:blipFill>
        <p:spPr>
          <a:xfrm>
            <a:off x="1237319" y="1834243"/>
            <a:ext cx="2044197" cy="2886741"/>
          </a:xfrm>
          <a:prstGeom prst="rect">
            <a:avLst/>
          </a:prstGeom>
        </p:spPr>
      </p:pic>
      <p:grpSp>
        <p:nvGrpSpPr>
          <p:cNvPr id="27" name="Групувати 26"/>
          <p:cNvGrpSpPr/>
          <p:nvPr/>
        </p:nvGrpSpPr>
        <p:grpSpPr>
          <a:xfrm>
            <a:off x="5808354" y="1669347"/>
            <a:ext cx="2168925" cy="2895212"/>
            <a:chOff x="5808354" y="1669347"/>
            <a:chExt cx="2168925" cy="28952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6" t="1211" r="25906" b="2122"/>
            <a:stretch>
              <a:fillRect/>
            </a:stretch>
          </p:blipFill>
          <p:spPr>
            <a:xfrm>
              <a:off x="5808354" y="1669347"/>
              <a:ext cx="2168925" cy="289521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76684" y="1669347"/>
              <a:ext cx="1099647" cy="1028170"/>
            </a:xfrm>
            <a:prstGeom prst="rect">
              <a:avLst/>
            </a:prstGeom>
          </p:spPr>
        </p:pic>
      </p:grpSp>
      <p:sp>
        <p:nvSpPr>
          <p:cNvPr id="28" name="Прямокутник: округлені кути 27"/>
          <p:cNvSpPr/>
          <p:nvPr/>
        </p:nvSpPr>
        <p:spPr>
          <a:xfrm>
            <a:off x="1237319" y="5317821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Сухая - мокрая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77" r="23676" b="3073"/>
          <a:stretch>
            <a:fillRect/>
          </a:stretch>
        </p:blipFill>
        <p:spPr>
          <a:xfrm>
            <a:off x="5707863" y="1789655"/>
            <a:ext cx="2462511" cy="29662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4878" r="21691" b="5691"/>
          <a:stretch>
            <a:fillRect/>
          </a:stretch>
        </p:blipFill>
        <p:spPr>
          <a:xfrm>
            <a:off x="896322" y="1839623"/>
            <a:ext cx="2553997" cy="2731345"/>
          </a:xfrm>
          <a:prstGeom prst="rect">
            <a:avLst/>
          </a:prstGeom>
        </p:spPr>
      </p:pic>
      <p:sp>
        <p:nvSpPr>
          <p:cNvPr id="35" name="Прямокутник: округлені кути 34"/>
          <p:cNvSpPr/>
          <p:nvPr/>
        </p:nvSpPr>
        <p:spPr>
          <a:xfrm>
            <a:off x="1237318" y="5326353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Добрая - злая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кутник: округлені кути 35"/>
          <p:cNvSpPr/>
          <p:nvPr/>
        </p:nvSpPr>
        <p:spPr>
          <a:xfrm>
            <a:off x="1237318" y="534105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Большой-маленький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кутник: округлені кути 38"/>
          <p:cNvSpPr/>
          <p:nvPr/>
        </p:nvSpPr>
        <p:spPr>
          <a:xfrm>
            <a:off x="1237318" y="53427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Высокий -низкий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148">
            <a:off x="3676249" y="2695576"/>
            <a:ext cx="1793802" cy="118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" y="2094357"/>
            <a:ext cx="3769703" cy="251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0" y="2713714"/>
            <a:ext cx="2517401" cy="1678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" y="1703890"/>
            <a:ext cx="3996401" cy="2846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251">
            <a:off x="5039603" y="2192194"/>
            <a:ext cx="3750677" cy="2500451"/>
          </a:xfrm>
          <a:prstGeom prst="rect">
            <a:avLst/>
          </a:prstGeom>
        </p:spPr>
      </p:pic>
      <p:sp>
        <p:nvSpPr>
          <p:cNvPr id="38" name="Прямокутник: округлені кути 37"/>
          <p:cNvSpPr/>
          <p:nvPr/>
        </p:nvSpPr>
        <p:spPr>
          <a:xfrm>
            <a:off x="1237317" y="5350402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Гладкий-колючий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2094162"/>
            <a:ext cx="3348681" cy="22324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7" y="1788005"/>
            <a:ext cx="2924682" cy="2924682"/>
          </a:xfrm>
          <a:prstGeom prst="rect">
            <a:avLst/>
          </a:prstGeom>
        </p:spPr>
      </p:pic>
      <p:sp>
        <p:nvSpPr>
          <p:cNvPr id="37" name="Прямокутник: округлені кути 36"/>
          <p:cNvSpPr/>
          <p:nvPr/>
        </p:nvSpPr>
        <p:spPr>
          <a:xfrm>
            <a:off x="1237317" y="53394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Мягкий -твердый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64" y="1598492"/>
            <a:ext cx="3609109" cy="360910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34" y="2079345"/>
            <a:ext cx="2054930" cy="231179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633" y="-12779"/>
            <a:ext cx="2569303" cy="261758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46" y="-12779"/>
            <a:ext cx="863054" cy="802489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7275" y="3032125"/>
            <a:ext cx="1866899" cy="35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WPS Presentation</Application>
  <PresentationFormat>Широкий екран</PresentationFormat>
  <Paragraphs>16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Monotype Corsiva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13</cp:revision>
  <dcterms:created xsi:type="dcterms:W3CDTF">2024-04-29T22:59:00Z</dcterms:created>
  <dcterms:modified xsi:type="dcterms:W3CDTF">2024-06-14T12:58:04Z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1A13BF707A944C329B0E32DFEC5A3485_12</vt:lpwstr>
  </property>
  <property fmtid="{D5CDD505-2E9C-101B-9397-08002B2CF9AE}" pid="3" name="KSOProductBuildVer">
    <vt:lpwstr>1033-12.2.0.17119</vt:lpwstr>
  </property>
</Properties>
</file>