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598CEF-5FEF-4B9C-86B0-7F0C18A67B6D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99227-55D1-4E5F-8CC3-DDB9989EEB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673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99227-55D1-4E5F-8CC3-DDB9989EEB4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682306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819A-0090-4DF0-AA36-DE8CE971A73C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E042D-1661-464A-94EE-AE72B0581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650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819A-0090-4DF0-AA36-DE8CE971A73C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E042D-1661-464A-94EE-AE72B0581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285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819A-0090-4DF0-AA36-DE8CE971A73C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E042D-1661-464A-94EE-AE72B0581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269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819A-0090-4DF0-AA36-DE8CE971A73C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E042D-1661-464A-94EE-AE72B0581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382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819A-0090-4DF0-AA36-DE8CE971A73C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E042D-1661-464A-94EE-AE72B0581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402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819A-0090-4DF0-AA36-DE8CE971A73C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E042D-1661-464A-94EE-AE72B0581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906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819A-0090-4DF0-AA36-DE8CE971A73C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E042D-1661-464A-94EE-AE72B0581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848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819A-0090-4DF0-AA36-DE8CE971A73C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E042D-1661-464A-94EE-AE72B0581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863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819A-0090-4DF0-AA36-DE8CE971A73C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E042D-1661-464A-94EE-AE72B0581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785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819A-0090-4DF0-AA36-DE8CE971A73C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E042D-1661-464A-94EE-AE72B0581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13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819A-0090-4DF0-AA36-DE8CE971A73C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E042D-1661-464A-94EE-AE72B0581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5598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7819A-0090-4DF0-AA36-DE8CE971A73C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E042D-1661-464A-94EE-AE72B0581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713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Relationship Id="rId32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9581"/>
          </a:xfrm>
          <a:prstGeom prst="rect">
            <a:avLst/>
          </a:prstGeom>
        </p:spPr>
      </p:pic>
      <p:pic>
        <p:nvPicPr>
          <p:cNvPr id="7" name="gjlfhjr 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685" y="6054141"/>
            <a:ext cx="868315" cy="87910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548698" y="679812"/>
            <a:ext cx="2951018" cy="5844452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00" r="34949"/>
          <a:stretch/>
        </p:blipFill>
        <p:spPr>
          <a:xfrm>
            <a:off x="734608" y="870247"/>
            <a:ext cx="2598167" cy="5463582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8640810" y="2024731"/>
            <a:ext cx="2683756" cy="3311236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noFill/>
          </a:ln>
          <a:effectLst>
            <a:glow>
              <a:schemeClr val="bg1"/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069" y="1700449"/>
            <a:ext cx="3090768" cy="3620344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217" y="2771535"/>
            <a:ext cx="1639692" cy="163969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295" y="256205"/>
            <a:ext cx="2891193" cy="2891193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серебряный, шестиугольник&#10;&#10;Автоматически созданное описание">
            <a:extLst>
              <a:ext uri="{FF2B5EF4-FFF2-40B4-BE49-F238E27FC236}">
                <a16:creationId xmlns:a16="http://schemas.microsoft.com/office/drawing/2014/main" id="{A57738B1-147A-8BFB-098C-E27FF099855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651" y="2647531"/>
            <a:ext cx="1984629" cy="198462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079" y="2554872"/>
            <a:ext cx="2551911" cy="2242673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15" name="Рисунок 14" descr="Изображение выглядит как птица, фазановый, клюв, перо&#10;&#10;Автоматически созданное описание">
            <a:extLst>
              <a:ext uri="{FF2B5EF4-FFF2-40B4-BE49-F238E27FC236}">
                <a16:creationId xmlns:a16="http://schemas.microsoft.com/office/drawing/2014/main" id="{7F68EFC2-EBA0-20E7-369C-A608843C9BA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934" y="2574264"/>
            <a:ext cx="2466741" cy="246674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356" y="2832534"/>
            <a:ext cx="2805052" cy="1661386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498" y="2981238"/>
            <a:ext cx="1838992" cy="1336528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101" y="1867474"/>
            <a:ext cx="3484173" cy="384854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159" y="2808940"/>
            <a:ext cx="1705870" cy="1593792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822" y="2377093"/>
            <a:ext cx="1571625" cy="2723956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116A59B-6A31-B7CD-C79C-CF4EBC251A76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760" y="2320754"/>
            <a:ext cx="2315758" cy="2315758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841" y="2662765"/>
            <a:ext cx="2040926" cy="1916313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7" t="17650" r="18081"/>
          <a:stretch/>
        </p:blipFill>
        <p:spPr>
          <a:xfrm>
            <a:off x="8624580" y="2208734"/>
            <a:ext cx="2735410" cy="3015215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22" name="Рисунок 21" descr="Изображение выглядит как птица, клюв, живая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F228BDB2-4CAF-BF01-C9C9-7765DEAE629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338" y="2427219"/>
            <a:ext cx="2646448" cy="2646448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2" r="17934"/>
          <a:stretch/>
        </p:blipFill>
        <p:spPr>
          <a:xfrm>
            <a:off x="8675442" y="2078204"/>
            <a:ext cx="2646448" cy="2955014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743" y="2853200"/>
            <a:ext cx="1809892" cy="1651653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463" y="2643179"/>
            <a:ext cx="2172273" cy="1906894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57" name="Рисунок 56"/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6"/>
          <a:stretch/>
        </p:blipFill>
        <p:spPr>
          <a:xfrm>
            <a:off x="8336495" y="2280452"/>
            <a:ext cx="3260939" cy="2965618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29" name="Рисунок 28" descr="Изображение выглядит как Графика, графическая вставка, мультфильм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51F39476-B66A-C575-9872-E4ED3EC90508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575" y="2335574"/>
            <a:ext cx="2820830" cy="2820830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389" y="2897868"/>
            <a:ext cx="1777792" cy="1304793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25" name="Рисунок 24" descr="Изображение выглядит как растение, цветок&#10;&#10;Автоматически созданное описание">
            <a:extLst>
              <a:ext uri="{FF2B5EF4-FFF2-40B4-BE49-F238E27FC236}">
                <a16:creationId xmlns:a16="http://schemas.microsoft.com/office/drawing/2014/main" id="{16B82898-4637-C2A9-6D2B-E3306AD7BE26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321" y="2333432"/>
            <a:ext cx="2578489" cy="257848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636" y="2560287"/>
            <a:ext cx="1589244" cy="1914527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479" y="2608904"/>
            <a:ext cx="1772024" cy="1772024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180" y="2572808"/>
            <a:ext cx="2427912" cy="204994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8" name="Picture 227" descr="image.png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4454418" y="3547484"/>
            <a:ext cx="1019174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591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-0.64636 0.02291 " pathEditMode="relative" rAng="0" ptsTypes="AA">
                                      <p:cBhvr>
                                        <p:cTn id="17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18" y="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-0.64609 0.075 " pathEditMode="relative" rAng="0" ptsTypes="AA">
                                      <p:cBhvr>
                                        <p:cTn id="35" dur="2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05" y="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6296E-6 L -0.64662 -0.0831 " pathEditMode="relative" rAng="0" ptsTypes="AA">
                                      <p:cBhvr>
                                        <p:cTn id="50" dur="2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31" y="-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22222E-6 L -0.64401 -0.36875 " pathEditMode="relative" rAng="0" ptsTypes="AA">
                                      <p:cBhvr>
                                        <p:cTn id="65" dur="2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01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22222E-6 L -0.64531 0.00879 " pathEditMode="relative" rAng="0" ptsTypes="AA">
                                      <p:cBhvr>
                                        <p:cTn id="89" dur="2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66" y="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11111E-6 L -0.64206 0.07361 " pathEditMode="relative" rAng="0" ptsTypes="AA">
                                      <p:cBhvr>
                                        <p:cTn id="108" dur="2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09" y="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0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7.40741E-7 L -0.64232 -0.08148 " pathEditMode="relative" rAng="0" ptsTypes="AA">
                                      <p:cBhvr>
                                        <p:cTn id="123" dur="2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22" y="-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85185E-6 L -0.6401 -0.00232 " pathEditMode="relative" rAng="0" ptsTypes="AA">
                                      <p:cBhvr>
                                        <p:cTn id="144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05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00"/>
                            </p:stCondLst>
                            <p:childTnLst>
                              <p:par>
                                <p:cTn id="1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48148E-6 L -0.64687 0.11643 " pathEditMode="relative" rAng="0" ptsTypes="AA">
                                      <p:cBhvr>
                                        <p:cTn id="162" dur="2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44" y="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500"/>
                            </p:stCondLst>
                            <p:childTnLst>
                              <p:par>
                                <p:cTn id="1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"/>
                            </p:stCondLst>
                            <p:childTnLst>
                              <p:par>
                                <p:cTn id="1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-0.64687 -0.08982 " pathEditMode="relative" rAng="0" ptsTypes="AA">
                                      <p:cBhvr>
                                        <p:cTn id="176" dur="2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44" y="-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"/>
                            </p:stCondLst>
                            <p:childTnLst>
                              <p:par>
                                <p:cTn id="1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000"/>
                            </p:stCondLst>
                            <p:childTnLst>
                              <p:par>
                                <p:cTn id="1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00"/>
                            </p:stCondLst>
                            <p:childTnLst>
                              <p:par>
                                <p:cTn id="1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2.59259E-6 L -0.64505 -0.01574 " pathEditMode="relative" rAng="0" ptsTypes="AA">
                                      <p:cBhvr>
                                        <p:cTn id="197" dur="2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53" y="-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00"/>
                            </p:stCondLst>
                            <p:childTnLst>
                              <p:par>
                                <p:cTn id="2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59259E-6 L -0.64713 -0.38565 " pathEditMode="relative" rAng="0" ptsTypes="AA">
                                      <p:cBhvr>
                                        <p:cTn id="211" dur="2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57" y="-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500"/>
                            </p:stCondLst>
                            <p:childTnLst>
                              <p:par>
                                <p:cTn id="2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229536C-13FE-4BCE-A487-4CA9A946410F}"/>
</file>

<file path=customXml/itemProps2.xml><?xml version="1.0" encoding="utf-8"?>
<ds:datastoreItem xmlns:ds="http://schemas.openxmlformats.org/officeDocument/2006/customXml" ds:itemID="{70A6D677-EAEC-4268-86A4-737934167746}"/>
</file>

<file path=customXml/itemProps3.xml><?xml version="1.0" encoding="utf-8"?>
<ds:datastoreItem xmlns:ds="http://schemas.openxmlformats.org/officeDocument/2006/customXml" ds:itemID="{44A7C7A7-FC46-4D6C-BBF5-7D760B81AC7E}"/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24</cp:revision>
  <dcterms:created xsi:type="dcterms:W3CDTF">2024-08-12T22:15:41Z</dcterms:created>
  <dcterms:modified xsi:type="dcterms:W3CDTF">2024-12-12T20:19:18Z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