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>
              <a:fillRect/>
            </a:stretch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>
              <a:fillRect/>
            </a:stretch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Шерстяну</a:t>
              </a:r>
              <a:endParaRPr lang="uk-UA" alt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242" y="-12181"/>
            <a:ext cx="2753835" cy="27538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7039216"/>
            <a:ext cx="883998" cy="8137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56401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72902" y="3800946"/>
            <a:ext cx="1450897" cy="736994"/>
            <a:chOff x="6225577" y="2760805"/>
            <a:chExt cx="1450897" cy="73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89852" y="3779087"/>
            <a:ext cx="1560617" cy="708190"/>
            <a:chOff x="7310437" y="4239557"/>
            <a:chExt cx="1414551" cy="7081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289853" y="3757903"/>
            <a:ext cx="1560617" cy="708190"/>
            <a:chOff x="7310437" y="4239557"/>
            <a:chExt cx="1414551" cy="70819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6944" y="3728424"/>
            <a:ext cx="1560617" cy="708190"/>
            <a:chOff x="7310437" y="4239557"/>
            <a:chExt cx="1414551" cy="7081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5237059" y="3766953"/>
            <a:ext cx="1560617" cy="708190"/>
            <a:chOff x="7310437" y="4239557"/>
            <a:chExt cx="1414551" cy="70819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видк</a:t>
              </a:r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ого</a:t>
              </a:r>
              <a:endParaRPr lang="uk-UA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225789" y="3797248"/>
            <a:ext cx="1560617" cy="708190"/>
            <a:chOff x="7310437" y="4239557"/>
            <a:chExt cx="1414551" cy="70819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291617" y="3728424"/>
            <a:ext cx="1560617" cy="708190"/>
            <a:chOff x="7310437" y="4239557"/>
            <a:chExt cx="1414551" cy="708190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706" y="2844062"/>
            <a:ext cx="2238375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1B772-DD1F-46E6-982A-E1D86502C8A0}"/>
</file>

<file path=customXml/itemProps2.xml><?xml version="1.0" encoding="utf-8"?>
<ds:datastoreItem xmlns:ds="http://schemas.openxmlformats.org/officeDocument/2006/customXml" ds:itemID="{3D348A44-2766-4537-A927-CBAC869677B3}"/>
</file>

<file path=customXml/itemProps3.xml><?xml version="1.0" encoding="utf-8"?>
<ds:datastoreItem xmlns:ds="http://schemas.openxmlformats.org/officeDocument/2006/customXml" ds:itemID="{3D01A2B2-9DE7-49B1-9984-7FE9BA51C1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Slides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yanag</cp:lastModifiedBy>
  <cp:revision>7</cp:revision>
  <dcterms:created xsi:type="dcterms:W3CDTF">2024-07-23T12:07:00Z</dcterms:created>
  <dcterms:modified xsi:type="dcterms:W3CDTF">2025-05-07T12:52:05Z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AE8328A13ECB444EB68A7CC5A97201EA_12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