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31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68D1EE"/>
    <a:srgbClr val="F78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>
        <p:scale>
          <a:sx n="75" d="100"/>
          <a:sy n="75" d="100"/>
        </p:scale>
        <p:origin x="1584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B3F78-F501-4552-96F9-266D3C161D34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68504-DC19-4208-82F2-514D1111889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microsoft.com/office/2007/relationships/media" Target="../media/media2.mp3"/><Relationship Id="rId4" Type="http://schemas.openxmlformats.org/officeDocument/2006/relationships/audio" Target="../media/media2.mp3"/><Relationship Id="rId5" Type="http://schemas.microsoft.com/office/2007/relationships/media" Target="../media/media3.mp3"/><Relationship Id="rId6" Type="http://schemas.openxmlformats.org/officeDocument/2006/relationships/audio" Target="../media/media3.mp3"/><Relationship Id="rId7" Type="http://schemas.microsoft.com/office/2007/relationships/media" Target="../media/media4.mp3"/><Relationship Id="rId8" Type="http://schemas.openxmlformats.org/officeDocument/2006/relationships/audio" Target="../media/media4.mp3"/><Relationship Id="rId9" Type="http://schemas.microsoft.com/office/2007/relationships/media" Target="../media/media5.mp3"/><Relationship Id="rId10" Type="http://schemas.openxmlformats.org/officeDocument/2006/relationships/audio" Target="../media/media5.mp3"/><Relationship Id="rId11" Type="http://schemas.microsoft.com/office/2007/relationships/media" Target="../media/media6.mp3"/><Relationship Id="rId12" Type="http://schemas.openxmlformats.org/officeDocument/2006/relationships/audio" Target="../media/media6.mp3"/><Relationship Id="rId13" Type="http://schemas.openxmlformats.org/officeDocument/2006/relationships/tags" Target="../tags/tag1.xml"/><Relationship Id="rId14" Type="http://schemas.openxmlformats.org/officeDocument/2006/relationships/slideLayout" Target="../slideLayouts/slideLayout2.xml"/><Relationship Id="rId15" Type="http://schemas.openxmlformats.org/officeDocument/2006/relationships/image" Target="../media/image1.jpeg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8" Type="http://schemas.microsoft.com/office/2007/relationships/hdphoto" Target="../media/hdphoto1.wdp"/><Relationship Id="rId19" Type="http://schemas.openxmlformats.org/officeDocument/2006/relationships/image" Target="../media/image4.png"/><Relationship Id="rId20" Type="http://schemas.microsoft.com/office/2007/relationships/hdphoto" Target="../media/hdphoto2.wdp"/><Relationship Id="rId21" Type="http://schemas.openxmlformats.org/officeDocument/2006/relationships/image" Target="../media/image5.png"/><Relationship Id="rId22" Type="http://schemas.microsoft.com/office/2007/relationships/hdphoto" Target="../media/hdphoto3.wdp"/><Relationship Id="rId23" Type="http://schemas.openxmlformats.org/officeDocument/2006/relationships/image" Target="../media/image6.png"/><Relationship Id="rId24" Type="http://schemas.microsoft.com/office/2007/relationships/hdphoto" Target="../media/hdphoto4.wdp"/><Relationship Id="rId25" Type="http://schemas.openxmlformats.org/officeDocument/2006/relationships/image" Target="../media/image7.jpeg"/><Relationship Id="rId26" Type="http://schemas.openxmlformats.org/officeDocument/2006/relationships/image" Target="../media/image8.jpeg"/><Relationship Id="rId27" Type="http://schemas.openxmlformats.org/officeDocument/2006/relationships/image" Target="../media/image9.png"/><Relationship Id="rId28" Type="http://schemas.openxmlformats.org/officeDocument/2006/relationships/image" Target="../media/image10.png"/><Relationship Id="rId2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: округлені кути 8"/>
          <p:cNvSpPr/>
          <p:nvPr/>
        </p:nvSpPr>
        <p:spPr>
          <a:xfrm>
            <a:off x="6286066" y="3183042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3693460" y="318304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1195210" y="3183043"/>
            <a:ext cx="2421808" cy="189334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рямокутник: округлені кути 3"/>
          <p:cNvSpPr/>
          <p:nvPr/>
        </p:nvSpPr>
        <p:spPr>
          <a:xfrm>
            <a:off x="6227941" y="1018888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3693460" y="103212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Прямокутник: округлені кути 1"/>
          <p:cNvSpPr/>
          <p:nvPr/>
        </p:nvSpPr>
        <p:spPr>
          <a:xfrm>
            <a:off x="1195210" y="103212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бараба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45240" y="1521060"/>
            <a:ext cx="609600" cy="609600"/>
          </a:xfrm>
          <a:prstGeom prst="rect">
            <a:avLst/>
          </a:prstGeom>
        </p:spPr>
      </p:pic>
      <p:pic>
        <p:nvPicPr>
          <p:cNvPr id="18" name="скрипка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45240" y="2143896"/>
            <a:ext cx="609600" cy="609600"/>
          </a:xfrm>
          <a:prstGeom prst="rect">
            <a:avLst/>
          </a:prstGeom>
        </p:spPr>
      </p:pic>
      <p:pic>
        <p:nvPicPr>
          <p:cNvPr id="16" name="пианино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38398" y="5114006"/>
            <a:ext cx="683390" cy="683390"/>
          </a:xfrm>
          <a:prstGeom prst="rect">
            <a:avLst/>
          </a:prstGeom>
        </p:spPr>
      </p:pic>
      <p:pic>
        <p:nvPicPr>
          <p:cNvPr id="15" name="гитара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42551" y="2805516"/>
            <a:ext cx="686048" cy="6334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269" b="68106" l="2363" r="27238">
                        <a14:foregroundMark x1="16652" y1="4269" x2="19037" y2="5803"/>
                        <a14:foregroundMark x1="26761" y1="32278" x2="26692" y2="30935"/>
                        <a14:foregroundMark x1="27079" y1="31942" x2="27238" y2="33621"/>
                        <a14:foregroundMark x1="15243" y1="68106" x2="15402" y2="64460"/>
                        <a14:foregroundMark x1="2363" y1="39952" x2="2522" y2="40767"/>
                        <a14:foregroundMark x1="3544" y1="40480" x2="12631" y2="45803"/>
                        <a14:foregroundMark x1="9405" y1="61966" x2="9405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1263" b="28038"/>
          <a:stretch>
            <a:fillRect/>
          </a:stretch>
        </p:blipFill>
        <p:spPr>
          <a:xfrm>
            <a:off x="6590761" y="3228342"/>
            <a:ext cx="1416936" cy="168043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4652" b="66571" l="27533" r="37733">
                        <a14:foregroundMark x1="27533" y1="61007" x2="27533" y2="61007"/>
                        <a14:foregroundMark x1="30032" y1="65324" x2="36120" y2="60528"/>
                        <a14:foregroundMark x1="36075" y1="66571" x2="34871" y2="61631"/>
                        <a14:foregroundMark x1="37733" y1="61391" x2="36892" y2="60384"/>
                        <a14:foregroundMark x1="31645" y1="4652" x2="31645" y2="4652"/>
                        <a14:foregroundMark x1="31645" y1="4652" x2="32531" y2="7770"/>
                        <a14:foregroundMark x1="32531" y1="7770" x2="32962" y2="6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87" t="1227" r="61427" b="26810"/>
          <a:stretch>
            <a:fillRect/>
          </a:stretch>
        </p:blipFill>
        <p:spPr>
          <a:xfrm rot="1732256">
            <a:off x="7087433" y="902644"/>
            <a:ext cx="683554" cy="192750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7391" b="39782" l="29375" r="56716">
                        <a14:foregroundMark x1="30960" y1="11672" x2="31200" y2="15145"/>
                        <a14:foregroundMark x1="29375" y1="13409" x2="32456" y2="10541"/>
                        <a14:foregroundMark x1="56835" y1="14863" x2="55130" y2="13691"/>
                        <a14:foregroundMark x1="49925" y1="7391" x2="49925" y2="7391"/>
                        <a14:foregroundMark x1="37571" y1="33522" x2="37571" y2="33522"/>
                        <a14:foregroundMark x1="36195" y1="31502" x2="38738" y2="33966"/>
                        <a14:foregroundMark x1="47801" y1="33401" x2="47801" y2="33401"/>
                        <a14:foregroundMark x1="40862" y1="35380" x2="42058" y2="35703"/>
                        <a14:foregroundMark x1="43015" y1="35824" x2="43015" y2="35824"/>
                        <a14:foregroundMark x1="37780" y1="33522" x2="37780" y2="33522"/>
                        <a14:foregroundMark x1="33174" y1="33805" x2="39456" y2="35016"/>
                        <a14:foregroundMark x1="52199" y1="35541" x2="43763" y2="38086"/>
                        <a14:foregroundMark x1="43763" y1="38086" x2="35507" y2="37076"/>
                        <a14:foregroundMark x1="35507" y1="37076" x2="32546" y2="35420"/>
                        <a14:foregroundMark x1="32546" y1="35420" x2="31618" y2="34330"/>
                        <a14:foregroundMark x1="30841" y1="35501" x2="33922" y2="37520"/>
                        <a14:foregroundMark x1="33922" y1="37520" x2="37930" y2="37763"/>
                        <a14:foregroundMark x1="37930" y1="37763" x2="52258" y2="34814"/>
                        <a14:foregroundMark x1="52258" y1="34814" x2="52258" y2="34410"/>
                        <a14:foregroundMark x1="49357" y1="33279" x2="50613" y2="33279"/>
                        <a14:foregroundMark x1="51062" y1="32674" x2="47383" y2="36470"/>
                        <a14:foregroundMark x1="31858" y1="33805" x2="36733" y2="31947"/>
                        <a14:foregroundMark x1="35208" y1="32956" x2="37601" y2="35420"/>
                        <a14:foregroundMark x1="37601" y1="35420" x2="37631" y2="35541"/>
                        <a14:foregroundMark x1="34520" y1="34733" x2="34520" y2="34733"/>
                        <a14:foregroundMark x1="37003" y1="36389" x2="37990" y2="36187"/>
                        <a14:foregroundMark x1="37990" y1="36187" x2="32875" y2="33724"/>
                        <a14:foregroundMark x1="31618" y1="34733" x2="34610" y2="36228"/>
                        <a14:foregroundMark x1="34610" y1="36228" x2="35776" y2="37641"/>
                        <a14:foregroundMark x1="32366" y1="37480" x2="33682" y2="37157"/>
                        <a14:foregroundMark x1="48848" y1="37561" x2="48848" y2="37561"/>
                        <a14:foregroundMark x1="48848" y1="37561" x2="44571" y2="39136"/>
                        <a14:foregroundMark x1="44571" y1="39136" x2="35776" y2="36551"/>
                        <a14:foregroundMark x1="32127" y1="37157" x2="34281" y2="37399"/>
                        <a14:foregroundMark x1="32366" y1="37480" x2="32605" y2="36995"/>
                        <a14:foregroundMark x1="36674" y1="38409" x2="40024" y2="38086"/>
                        <a14:foregroundMark x1="40173" y1="38772" x2="42178" y2="38449"/>
                        <a14:foregroundMark x1="39097" y1="35339" x2="40473" y2="36309"/>
                        <a14:foregroundMark x1="43584" y1="37157" x2="46366" y2="36955"/>
                        <a14:foregroundMark x1="40233" y1="39015" x2="42387" y2="38772"/>
                        <a14:foregroundMark x1="32097" y1="37399" x2="32546" y2="37399"/>
                        <a14:foregroundMark x1="32246" y1="37480" x2="32546" y2="36793"/>
                        <a14:foregroundMark x1="32127" y1="37641" x2="32127" y2="37641"/>
                        <a14:foregroundMark x1="32127" y1="37399" x2="32127" y2="37399"/>
                        <a14:foregroundMark x1="52468" y1="33401" x2="53096" y2="33481"/>
                        <a14:foregroundMark x1="32306" y1="37561" x2="32306" y2="37561"/>
                        <a14:foregroundMark x1="32246" y1="37237" x2="32187" y2="37480"/>
                        <a14:backgroundMark x1="36763" y1="39822" x2="42028" y2="40711"/>
                        <a14:backgroundMark x1="42028" y1="40711" x2="43464" y2="40549"/>
                        <a14:backgroundMark x1="41460" y1="40105" x2="43793" y2="40105"/>
                        <a14:backgroundMark x1="36554" y1="39378" x2="36973" y2="39540"/>
                        <a14:backgroundMark x1="41879" y1="39822" x2="45079" y2="39943"/>
                        <a14:backgroundMark x1="42297" y1="40105" x2="44507" y2="39643"/>
                        <a14:backgroundMark x1="44122" y1="39661" x2="44484" y2="39637"/>
                        <a14:backgroundMark x1="32465" y1="33062" x2="32665" y2="31906"/>
                        <a14:backgroundMark x1="32279" y1="37364" x2="29943" y2="41074"/>
                        <a14:backgroundMark x1="47801" y1="39418" x2="48519" y2="39216"/>
                        <a14:backgroundMark x1="50553" y1="31583" x2="50553" y2="31583"/>
                        <a14:backgroundMark x1="44990" y1="39459" x2="46515" y2="397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58" t="4427" r="41857" b="57162"/>
          <a:stretch>
            <a:fillRect/>
          </a:stretch>
        </p:blipFill>
        <p:spPr>
          <a:xfrm>
            <a:off x="1535419" y="1232190"/>
            <a:ext cx="1618899" cy="155653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41519" b="97173" l="44840" r="65271">
                        <a14:foregroundMark x1="56147" y1="43215" x2="56686" y2="43296"/>
                        <a14:foregroundMark x1="57673" y1="43619" x2="56955" y2="41519"/>
                        <a14:foregroundMark x1="55639" y1="50727" x2="52258" y2="76979"/>
                        <a14:foregroundMark x1="46066" y1="85420" x2="45887" y2="89620"/>
                        <a14:foregroundMark x1="45887" y1="89620" x2="47652" y2="93498"/>
                        <a14:foregroundMark x1="47652" y1="93498" x2="52917" y2="95355"/>
                        <a14:foregroundMark x1="44840" y1="88732" x2="45199" y2="90832"/>
                        <a14:foregroundMark x1="44840" y1="91074" x2="44840" y2="91074"/>
                        <a14:foregroundMark x1="65271" y1="94588" x2="65271" y2="94588"/>
                        <a14:foregroundMark x1="65091" y1="97173" x2="65091" y2="971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287" t="40446" r="32677" b="1"/>
          <a:stretch>
            <a:fillRect/>
          </a:stretch>
        </p:blipFill>
        <p:spPr>
          <a:xfrm rot="1031525">
            <a:off x="4559071" y="1072021"/>
            <a:ext cx="933454" cy="178707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маракас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42551" y="3565323"/>
            <a:ext cx="633427" cy="63342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9" t="40140" r="50000" b="40913"/>
          <a:stretch>
            <a:fillRect/>
          </a:stretch>
        </p:blipFill>
        <p:spPr>
          <a:xfrm>
            <a:off x="4138292" y="3482789"/>
            <a:ext cx="1423629" cy="117154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91" t="74386"/>
          <a:stretch>
            <a:fillRect/>
          </a:stretch>
        </p:blipFill>
        <p:spPr>
          <a:xfrm>
            <a:off x="1509225" y="3429000"/>
            <a:ext cx="1828602" cy="157679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5" name="треугольник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17569" y="4313385"/>
            <a:ext cx="683390" cy="683390"/>
          </a:xfrm>
          <a:prstGeom prst="rect">
            <a:avLst/>
          </a:prstGeom>
        </p:spPr>
      </p:pic>
      <p:pic>
        <p:nvPicPr>
          <p:cNvPr id="23" name="Рисунок 22" descr="Зображення, що містить квітка&#10;&#10;Автоматично згенерований опис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942" y="3652215"/>
            <a:ext cx="1423630" cy="1423630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762365" y="2421890"/>
            <a:ext cx="2628900" cy="3286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6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038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7366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0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4184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9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47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749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7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Smile</dc:creator>
  <cp:lastModifiedBy>Администратор</cp:lastModifiedBy>
  <cp:revision>89</cp:revision>
  <dcterms:created xsi:type="dcterms:W3CDTF">2022-10-20T14:41:00Z</dcterms:created>
  <dcterms:modified xsi:type="dcterms:W3CDTF">2024-11-01T09:58:01Z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B020582DDDBD4BC19EF9573F8C2AF5CC_12</vt:lpwstr>
  </property>
  <property fmtid="{D5CDD505-2E9C-101B-9397-08002B2CF9AE}" pid="3" name="KSOProductBuildVer">
    <vt:lpwstr>1033-12.2.0.17119</vt:lpwstr>
  </property>
</Properties>
</file>