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5414405" y="1473029"/>
            <a:ext cx="3174342" cy="3571134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" y="1899285"/>
            <a:ext cx="194310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5DA995-80CB-4CE0-BDC5-5E5A3ED3A681}"/>
</file>

<file path=customXml/itemProps2.xml><?xml version="1.0" encoding="utf-8"?>
<ds:datastoreItem xmlns:ds="http://schemas.openxmlformats.org/officeDocument/2006/customXml" ds:itemID="{28E3D0EB-21C0-4D9C-A30C-49AD82244CF6}"/>
</file>

<file path=customXml/itemProps3.xml><?xml version="1.0" encoding="utf-8"?>
<ds:datastoreItem xmlns:ds="http://schemas.openxmlformats.org/officeDocument/2006/customXml" ds:itemID="{E3B22BC7-2D39-4404-9A42-9C5978198E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2024-04-23T04:30:00Z</dcterms:created>
  <dcterms:modified xsi:type="dcterms:W3CDTF">2024-12-17T16:55:25Z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