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021"/>
            <a:ext cx="12192000" cy="8128000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8010912" y="2847408"/>
            <a:ext cx="2940988" cy="2200352"/>
            <a:chOff x="1074656" y="942680"/>
            <a:chExt cx="2083323" cy="1503200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074656" y="942680"/>
              <a:ext cx="2083323" cy="14894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3" r="-4921" b="7046"/>
            <a:stretch>
              <a:fillRect/>
            </a:stretch>
          </p:blipFill>
          <p:spPr>
            <a:xfrm>
              <a:off x="1185287" y="949960"/>
              <a:ext cx="1862059" cy="149592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7934216" y="2895149"/>
            <a:ext cx="3048339" cy="2132462"/>
            <a:chOff x="6475094" y="949960"/>
            <a:chExt cx="2097206" cy="149974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5094" y="949960"/>
              <a:ext cx="2097206" cy="1499746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883" y="1020583"/>
              <a:ext cx="1333627" cy="1333627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7949709" y="3008757"/>
            <a:ext cx="2932483" cy="2012489"/>
            <a:chOff x="1074656" y="3093906"/>
            <a:chExt cx="2097206" cy="149974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4656" y="3093906"/>
              <a:ext cx="2097206" cy="149974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6" t="16150" r="1538" b="16150"/>
            <a:stretch>
              <a:fillRect/>
            </a:stretch>
          </p:blipFill>
          <p:spPr>
            <a:xfrm>
              <a:off x="1310326" y="3188615"/>
              <a:ext cx="1737020" cy="1310327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7978107" y="2886828"/>
            <a:ext cx="2851937" cy="2132463"/>
            <a:chOff x="3737071" y="3093906"/>
            <a:chExt cx="2097206" cy="149974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7071" y="3093906"/>
              <a:ext cx="2097206" cy="1499746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197" y="3188616"/>
              <a:ext cx="1310326" cy="1310326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7950821" y="2980047"/>
            <a:ext cx="2988880" cy="1903961"/>
            <a:chOff x="1060773" y="5165447"/>
            <a:chExt cx="2097206" cy="149974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0773" y="5165447"/>
              <a:ext cx="2097206" cy="149974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52" y="5179212"/>
              <a:ext cx="1453014" cy="147221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2044" y="2783374"/>
            <a:ext cx="2755717" cy="2940707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5303291" y="3806298"/>
            <a:ext cx="1560617" cy="708190"/>
            <a:chOff x="7310437" y="4239557"/>
            <a:chExt cx="1414551" cy="70819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50" y="4239557"/>
              <a:ext cx="1310326" cy="70819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ru-RU" dirty="0">
                  <a:latin typeface="Arial" panose="020B0604020202020204" pitchFamily="34" charset="0"/>
                  <a:cs typeface="Arial" panose="020B0604020202020204" pitchFamily="34" charset="0"/>
                </a:rPr>
                <a:t>Шерстяну</a:t>
              </a:r>
              <a:endParaRPr lang="uk-UA" alt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3242" y="-12181"/>
            <a:ext cx="2753835" cy="275383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02" y="7039216"/>
            <a:ext cx="883998" cy="81376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032041" y="2896321"/>
            <a:ext cx="2898728" cy="2180203"/>
            <a:chOff x="9020138" y="921501"/>
            <a:chExt cx="2097206" cy="150584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20138" y="921501"/>
              <a:ext cx="2097206" cy="150584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42322" y="1124150"/>
              <a:ext cx="1130564" cy="1205936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945733" y="2920435"/>
            <a:ext cx="2988880" cy="2146596"/>
            <a:chOff x="8420802" y="2451067"/>
            <a:chExt cx="2097206" cy="1505843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20802" y="2451067"/>
              <a:ext cx="2097206" cy="150584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197" y="2521370"/>
              <a:ext cx="1334490" cy="133449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256401" y="3791896"/>
            <a:ext cx="1541272" cy="736994"/>
            <a:chOff x="6476101" y="3685176"/>
            <a:chExt cx="1541272" cy="73699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15153" y="3685176"/>
              <a:ext cx="1463167" cy="73699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476101" y="3864953"/>
              <a:ext cx="15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Іграшкову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372902" y="3800946"/>
            <a:ext cx="1450897" cy="736994"/>
            <a:chOff x="6225577" y="2760805"/>
            <a:chExt cx="1450897" cy="73699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25577" y="2760805"/>
              <a:ext cx="1450897" cy="73699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259522" y="2947818"/>
              <a:ext cx="1375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/>
                <a:t>Тушкований</a:t>
              </a:r>
              <a:endParaRPr lang="ru-RU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289852" y="3779087"/>
            <a:ext cx="1560617" cy="708190"/>
            <a:chOff x="7310437" y="4239557"/>
            <a:chExt cx="1414551" cy="70819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8021671" y="2969853"/>
            <a:ext cx="2865297" cy="1935312"/>
            <a:chOff x="13233339" y="7051179"/>
            <a:chExt cx="2865297" cy="1935312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33339" y="7051179"/>
              <a:ext cx="2865297" cy="1935312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иска, посуда, Кухонная утварь, лапша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631" y="7145276"/>
              <a:ext cx="1747118" cy="174711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5289853" y="3757903"/>
            <a:ext cx="1560617" cy="708190"/>
            <a:chOff x="7310437" y="4239557"/>
            <a:chExt cx="1414551" cy="708190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Кошлатий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306944" y="3728424"/>
            <a:ext cx="1560617" cy="708190"/>
            <a:chOff x="7310437" y="4239557"/>
            <a:chExt cx="1414551" cy="708190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Широкі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978107" y="2987783"/>
            <a:ext cx="2940988" cy="1888487"/>
            <a:chOff x="11101834" y="5425750"/>
            <a:chExt cx="2940988" cy="1888487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01834" y="5425750"/>
              <a:ext cx="2940988" cy="1888487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одежда, Шорты, штаны, Трусы&#10;&#10;Автоматически созданное описание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3532" y="5444136"/>
              <a:ext cx="1828940" cy="1828940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5237059" y="3766953"/>
            <a:ext cx="1560617" cy="708190"/>
            <a:chOff x="7310437" y="4239557"/>
            <a:chExt cx="1414551" cy="708190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видк</a:t>
              </a:r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ого</a:t>
              </a:r>
              <a:endParaRPr lang="uk-UA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225789" y="3797248"/>
            <a:ext cx="1560617" cy="708190"/>
            <a:chOff x="7310437" y="4239557"/>
            <a:chExt cx="1414551" cy="708190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5291617" y="3728424"/>
            <a:ext cx="1560617" cy="708190"/>
            <a:chOff x="7310437" y="4239557"/>
            <a:chExt cx="1414551" cy="708190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Пшеничну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9706" y="2844062"/>
            <a:ext cx="196215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A1B772-DD1F-46E6-982A-E1D86502C8A0}"/>
</file>

<file path=customXml/itemProps2.xml><?xml version="1.0" encoding="utf-8"?>
<ds:datastoreItem xmlns:ds="http://schemas.openxmlformats.org/officeDocument/2006/customXml" ds:itemID="{3D348A44-2766-4537-A927-CBAC869677B3}"/>
</file>

<file path=customXml/itemProps3.xml><?xml version="1.0" encoding="utf-8"?>
<ds:datastoreItem xmlns:ds="http://schemas.openxmlformats.org/officeDocument/2006/customXml" ds:itemID="{3D01A2B2-9DE7-49B1-9984-7FE9BA51C17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WPS Slides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yanag</cp:lastModifiedBy>
  <cp:revision>7</cp:revision>
  <dcterms:created xsi:type="dcterms:W3CDTF">2024-07-23T12:07:00Z</dcterms:created>
  <dcterms:modified xsi:type="dcterms:W3CDTF">2025-05-07T12:52:05Z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AE8328A13ECB444EB68A7CC5A97201EA_12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