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A57738B1-147A-8BFB-098C-E27FF09985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51" y="2647531"/>
            <a:ext cx="1984629" cy="19846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9" y="2554872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F68EFC2-EBA0-20E7-369C-A608843C9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34" y="2574264"/>
            <a:ext cx="2466741" cy="24667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6" y="2832534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98" y="2981238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1" y="1867474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59" y="2808940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22" y="2377093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16A59B-6A31-B7CD-C79C-CF4EBC251A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0" y="2320754"/>
            <a:ext cx="2315758" cy="23157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1" y="2662765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24580" y="2208734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28BDB2-4CAF-BF01-C9C9-7765DEAE62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38" y="2427219"/>
            <a:ext cx="2646448" cy="26464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5442" y="2078204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43" y="285320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3" y="264317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336495" y="228045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9" name="Рисунок 28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F39476-B66A-C575-9872-E4ED3EC905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75" y="2335574"/>
            <a:ext cx="2820830" cy="282083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9" y="289786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5" name="Рисунок 2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6B82898-4637-C2A9-6D2B-E3306AD7BE2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21" y="2333432"/>
            <a:ext cx="2578489" cy="2578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36" y="2560287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2608904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80" y="2572808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54418" y="3547484"/>
            <a:ext cx="13620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4609 0.075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4662 -0.0831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64401 -0.36875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64531 0.00879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64206 0.07361 " pathEditMode="relative" rAng="0" ptsTypes="AA">
                                      <p:cBhvr>
                                        <p:cTn id="10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64232 -0.08148 " pathEditMode="relative" rAng="0" ptsTypes="AA">
                                      <p:cBhvr>
                                        <p:cTn id="12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2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6401 -0.00232 " pathEditMode="relative" rAng="0" ptsTypes="AA">
                                      <p:cBhvr>
                                        <p:cTn id="14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64687 0.11643 " pathEditMode="relative" rAng="0" ptsTypes="AA">
                                      <p:cBhvr>
                                        <p:cTn id="16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4687 -0.08982 " pathEditMode="relative" rAng="0" ptsTypes="AA">
                                      <p:cBhvr>
                                        <p:cTn id="17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64505 -0.01574 " pathEditMode="relative" rAng="0" ptsTypes="AA">
                                      <p:cBhvr>
                                        <p:cTn id="19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64713 -0.38565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29536C-13FE-4BCE-A487-4CA9A946410F}"/>
</file>

<file path=customXml/itemProps2.xml><?xml version="1.0" encoding="utf-8"?>
<ds:datastoreItem xmlns:ds="http://schemas.openxmlformats.org/officeDocument/2006/customXml" ds:itemID="{70A6D677-EAEC-4268-86A4-737934167746}"/>
</file>

<file path=customXml/itemProps3.xml><?xml version="1.0" encoding="utf-8"?>
<ds:datastoreItem xmlns:ds="http://schemas.openxmlformats.org/officeDocument/2006/customXml" ds:itemID="{44A7C7A7-FC46-4D6C-BBF5-7D760B81AC7E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24</cp:revision>
  <dcterms:created xsi:type="dcterms:W3CDTF">2024-08-12T22:15:41Z</dcterms:created>
  <dcterms:modified xsi:type="dcterms:W3CDTF">2024-12-12T20:19:18Z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