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885" autoAdjust="0"/>
  </p:normalViewPr>
  <p:slideViewPr>
    <p:cSldViewPr snapToGrid="0" showGuides="1">
      <p:cViewPr>
        <p:scale>
          <a:sx n="75" d="100"/>
          <a:sy n="75" d="100"/>
        </p:scale>
        <p:origin x="1176" y="6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BD4B4D-E915-45CB-95AF-4D71D40450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8921F01-DACE-45D9-93EC-F25A8AD95A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51A0F2-5EF9-4356-BF91-52BAE64F8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08/06/2024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49EBE22-B21A-4711-A3E1-DD82B18215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75561A9-9370-48DC-82CC-1305D7BB6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4114789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A6E542-E4CE-455B-AC5D-82AD728115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4E944F6-BE07-4A56-A248-E725C37209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47E6776-2571-4923-BDA5-8F57BD2B86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08/06/2024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BCEA6E-1161-4A9A-8B8B-AA48D6F74E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B45068-9DCB-4438-AFFC-B0E7BF577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5008623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A34DBBA-C12E-4E49-95B7-95500C4C00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A8AD81B-8398-4649-BCC5-FEEAB6D81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2FDE54B-F578-4C84-8DF7-1B45B35CE4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08/06/2024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31D52E2-A6F7-4294-A93E-40E125FDFE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EAE9076-362C-4007-8504-E4BDFCB97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0993220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BEC7A0-BBB2-4E60-AB8F-75ED345491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7F530A8-FA20-452B-80D3-14F87F9E85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70D373C-DE76-4965-B714-C60AC43CD3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08/06/2024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A52514E-9CED-491F-9DCE-C71BDDCA8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3D6F0A-9A69-4DD9-952D-2E5F98B3D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6760659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2A07EA-A17D-4066-8468-3BDDA15A1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7C11BC9-2E64-4EF1-B537-ADA81F56F2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9CC2DAB-9A4A-4410-999E-AE701D4534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08/06/2024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59EF8D8-1D16-4DC0-9634-A7FEB3E483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E193875-C3A3-4275-9800-B310E1304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2249603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954D61-F635-46D8-9477-432549AB9C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759F596-0C04-4E7B-8AA2-F4F9E550AF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D09800E-874E-41E0-8252-BC1B085794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B8C0B03-308A-4510-98FA-8555BEB11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08/06/2024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8381317-2DD5-4BC2-AC79-D64A673E34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89FE566-EF53-45A9-B451-43DCE8C1C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20300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DF352B-7D2D-4437-AD2F-7191580E31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220E772-D9DF-4199-A58C-88641D7B5F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351AB94-0794-4EA2-A751-556A0413DE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18217B2-EDC7-4DB8-BF6C-69F10E2513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C677DF1-970F-482A-BED2-B22F3B4E20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C9CD803-8AAF-4A93-80A4-FE1A222D74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08/06/2024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A85D5C6-B816-4A3C-BC65-849F0137B6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E3CAAA1-B5C1-460B-8D67-7D03E3791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6051362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6432EF-0792-433A-A78A-95B29AB272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DCCD84D-7342-4DE1-8C60-639ED397CB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08/06/2024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DB9EDF5-F31A-4353-B28E-20A7CF468C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1729922-0532-4B1A-8A53-432226BE4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008627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72C4A34-05AA-40F7-8E2A-EAFCB3E25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08/06/2024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1E4FC37-6ACF-4C22-AE29-5F35C7FDD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0271016-844C-43EF-8BC6-E10BFBB3A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2185628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1B8015-1E99-41AB-BCEE-5582DBEC9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5AEFA6D-8FB9-47C5-BBB4-A71A26501D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DE87144-37C8-4779-BC22-2BACAA5DDC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4066729-77C1-4AAC-8D10-FFEEC591F0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08/06/2024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D64DE42-E330-4E96-A32D-A39E62A3D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508C23D-02A6-4008-AD59-6E7386EC9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2836307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81D72B-24B5-464A-88FF-837938C12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54E91AA-ADA6-4486-97B0-05E8A7E969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0A9EBA2-FE2D-4221-B319-FCE4946C61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68894D3-DFC1-4D68-8AEB-7FCB3EFEC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08/06/2024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AF2C0C5-1B6B-4BE7-B7A5-807220400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8F624A-F912-40D2-9E2A-9D90FC777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2700970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E2A7DC-818F-483C-BBAF-C7907003D8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5D28DDC-5693-46B1-948C-C5B5CB5E3D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DFF698D-2306-464C-9661-845738AE3E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FB2D89-47D6-4CD3-8C53-E53EF93972D5}" type="datetimeFigureOut">
              <a:rPr lang="ru-KZ" smtClean="0"/>
              <a:t>08/06/2024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7830EBD-8DBF-453C-BA3E-4E43A60526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86EB397-0673-4DC6-B12B-AFACA9A9D1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82085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microsoft.com/office/2007/relationships/hdphoto" Target="../media/hdphoto1.wdp"/><Relationship Id="rId21" Type="http://schemas.openxmlformats.org/officeDocument/2006/relationships/image" Target="../media/image19.png"/><Relationship Id="rId22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облако, небо, пейзаж, растение&#10;&#10;Автоматически созданное описание">
            <a:extLst>
              <a:ext uri="{FF2B5EF4-FFF2-40B4-BE49-F238E27FC236}">
                <a16:creationId xmlns:a16="http://schemas.microsoft.com/office/drawing/2014/main" id="{21B691FD-38CE-AFB8-B36D-181075FC85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4" name="Google Shape;84;p1">
            <a:extLst>
              <a:ext uri="{FF2B5EF4-FFF2-40B4-BE49-F238E27FC236}">
                <a16:creationId xmlns:a16="http://schemas.microsoft.com/office/drawing/2014/main" id="{B6F99A51-451A-8143-AA71-FF3B3735F8B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94475" y="0"/>
            <a:ext cx="997525" cy="927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Рисунок 63" descr="Изображение выглядит как мебель, картина, в помещении, стул&#10;&#10;Автоматически созданное описание">
            <a:extLst>
              <a:ext uri="{FF2B5EF4-FFF2-40B4-BE49-F238E27FC236}">
                <a16:creationId xmlns:a16="http://schemas.microsoft.com/office/drawing/2014/main" id="{CDBE67B0-CF40-53F0-176A-35E9CFED221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4" r="15303"/>
          <a:stretch/>
        </p:blipFill>
        <p:spPr>
          <a:xfrm>
            <a:off x="498763" y="463525"/>
            <a:ext cx="8006607" cy="566230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254000">
              <a:schemeClr val="bg1"/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BF5D263A-D831-A4DF-7664-6F17FC81E45B}"/>
              </a:ext>
            </a:extLst>
          </p:cNvPr>
          <p:cNvSpPr/>
          <p:nvPr/>
        </p:nvSpPr>
        <p:spPr>
          <a:xfrm>
            <a:off x="2510174" y="492553"/>
            <a:ext cx="3983784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Паше – пять лет.</a:t>
            </a:r>
          </a:p>
        </p:txBody>
      </p:sp>
      <p:pic>
        <p:nvPicPr>
          <p:cNvPr id="9" name="Рисунок 8" descr="Изображение выглядит как мультфильм, Анимация, Мультфильм, игрушка&#10;&#10;Автоматически созданное описание">
            <a:extLst>
              <a:ext uri="{FF2B5EF4-FFF2-40B4-BE49-F238E27FC236}">
                <a16:creationId xmlns:a16="http://schemas.microsoft.com/office/drawing/2014/main" id="{00A600E2-152D-C05A-C999-6A1C4B08BB2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6744" y="2498445"/>
            <a:ext cx="2898486" cy="2898486"/>
          </a:xfrm>
          <a:prstGeom prst="rect">
            <a:avLst/>
          </a:prstGeom>
        </p:spPr>
      </p:pic>
      <p:pic>
        <p:nvPicPr>
          <p:cNvPr id="11" name="Рисунок 10" descr="Изображение выглядит как мультфильм, графическая вставка, рисунок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5ECEBE0C-033A-160D-C586-CD094169201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515" y="1781169"/>
            <a:ext cx="4090911" cy="4090911"/>
          </a:xfrm>
          <a:prstGeom prst="rect">
            <a:avLst/>
          </a:prstGeom>
        </p:spPr>
      </p:pic>
      <p:pic>
        <p:nvPicPr>
          <p:cNvPr id="13" name="Рисунок 12" descr="Изображение выглядит как рисунок, зарисовка, мультфильм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CD79236F-AF94-4F4E-D41A-EED5773726B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1486" y="1677827"/>
            <a:ext cx="4297594" cy="4297594"/>
          </a:xfrm>
          <a:prstGeom prst="rect">
            <a:avLst/>
          </a:prstGeom>
        </p:spPr>
      </p:pic>
      <p:pic>
        <p:nvPicPr>
          <p:cNvPr id="7" name="Рисунок 6" descr="Изображение выглядит как десерт, Сладость, пирог, Торт на день рождения&#10;&#10;Автоматически созданное описание">
            <a:extLst>
              <a:ext uri="{FF2B5EF4-FFF2-40B4-BE49-F238E27FC236}">
                <a16:creationId xmlns:a16="http://schemas.microsoft.com/office/drawing/2014/main" id="{E9FDE83A-4718-51C1-2E1B-5C8ECB89BF3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0670" y="4033347"/>
            <a:ext cx="1766321" cy="1766321"/>
          </a:xfrm>
          <a:prstGeom prst="rect">
            <a:avLst/>
          </a:prstGeom>
        </p:spPr>
      </p:pic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4D6721E4-2006-CF1E-4590-93D297018117}"/>
              </a:ext>
            </a:extLst>
          </p:cNvPr>
          <p:cNvSpPr/>
          <p:nvPr/>
        </p:nvSpPr>
        <p:spPr>
          <a:xfrm>
            <a:off x="1443447" y="510390"/>
            <a:ext cx="6276077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Дедушка купил машинку. </a:t>
            </a:r>
          </a:p>
          <a:p>
            <a:pPr algn="ctr"/>
            <a:r>
              <a:rPr lang="ru-RU" sz="3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Машинка – большая.</a:t>
            </a:r>
          </a:p>
        </p:txBody>
      </p:sp>
      <p:pic>
        <p:nvPicPr>
          <p:cNvPr id="17" name="Рисунок 16" descr="Изображение выглядит как рисунок, зарисовка, мультфильм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4B0793B8-AEE1-8D53-FF2C-CFC9A23531B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3856" y="1654620"/>
            <a:ext cx="4297594" cy="4297594"/>
          </a:xfrm>
          <a:prstGeom prst="rect">
            <a:avLst/>
          </a:prstGeom>
        </p:spPr>
      </p:pic>
      <p:sp>
        <p:nvSpPr>
          <p:cNvPr id="18" name="Стрелка: вправо 17">
            <a:extLst>
              <a:ext uri="{FF2B5EF4-FFF2-40B4-BE49-F238E27FC236}">
                <a16:creationId xmlns:a16="http://schemas.microsoft.com/office/drawing/2014/main" id="{992A760A-B37A-9909-8087-EA97C3924976}"/>
              </a:ext>
            </a:extLst>
          </p:cNvPr>
          <p:cNvSpPr/>
          <p:nvPr/>
        </p:nvSpPr>
        <p:spPr>
          <a:xfrm>
            <a:off x="3019416" y="3292388"/>
            <a:ext cx="1693330" cy="1181100"/>
          </a:xfrm>
          <a:prstGeom prst="rightArrow">
            <a:avLst>
              <a:gd name="adj1" fmla="val 50000"/>
              <a:gd name="adj2" fmla="val 57527"/>
            </a:avLst>
          </a:prstGeom>
        </p:spPr>
        <p:style>
          <a:lnRef idx="2">
            <a:schemeClr val="accent1">
              <a:shade val="15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5" name="Рисунок 14" descr="Изображение выглядит как колесо, транспортное средство, спортивный автомобиль, Наземный транспорт&#10;&#10;Автоматически созданное описание">
            <a:extLst>
              <a:ext uri="{FF2B5EF4-FFF2-40B4-BE49-F238E27FC236}">
                <a16:creationId xmlns:a16="http://schemas.microsoft.com/office/drawing/2014/main" id="{E30675C1-DA80-0B07-0C25-21907B0C760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8715" y="2652084"/>
            <a:ext cx="3695526" cy="3695526"/>
          </a:xfrm>
          <a:prstGeom prst="rect">
            <a:avLst/>
          </a:prstGeom>
        </p:spPr>
      </p:pic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8B199EED-248E-7BE2-4C9D-F1041B5E3AF6}"/>
              </a:ext>
            </a:extLst>
          </p:cNvPr>
          <p:cNvSpPr/>
          <p:nvPr/>
        </p:nvSpPr>
        <p:spPr>
          <a:xfrm>
            <a:off x="920107" y="508576"/>
            <a:ext cx="7374134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Бабушка купила Паше мишку. </a:t>
            </a:r>
          </a:p>
          <a:p>
            <a:pPr algn="ctr"/>
            <a:r>
              <a:rPr lang="ru-RU" sz="3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Мишка был плюшевый.</a:t>
            </a:r>
          </a:p>
        </p:txBody>
      </p:sp>
      <p:pic>
        <p:nvPicPr>
          <p:cNvPr id="21" name="Рисунок 20" descr="Изображение выглядит как мультфильм, графическая вставка, рисунок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F1AE6F8F-E8B1-F295-561E-1DB3C0D9F48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0515" y="1781169"/>
            <a:ext cx="4090911" cy="4090911"/>
          </a:xfrm>
          <a:prstGeom prst="rect">
            <a:avLst/>
          </a:prstGeom>
        </p:spPr>
      </p:pic>
      <p:sp>
        <p:nvSpPr>
          <p:cNvPr id="22" name="Стрелка: вправо 21">
            <a:extLst>
              <a:ext uri="{FF2B5EF4-FFF2-40B4-BE49-F238E27FC236}">
                <a16:creationId xmlns:a16="http://schemas.microsoft.com/office/drawing/2014/main" id="{F4D6C4E1-73C0-6958-ED43-3FD1E38D2D3F}"/>
              </a:ext>
            </a:extLst>
          </p:cNvPr>
          <p:cNvSpPr/>
          <p:nvPr/>
        </p:nvSpPr>
        <p:spPr>
          <a:xfrm>
            <a:off x="3010960" y="3290375"/>
            <a:ext cx="1693330" cy="1181100"/>
          </a:xfrm>
          <a:prstGeom prst="rightArrow">
            <a:avLst>
              <a:gd name="adj1" fmla="val 50000"/>
              <a:gd name="adj2" fmla="val 57527"/>
            </a:avLst>
          </a:prstGeom>
        </p:spPr>
        <p:style>
          <a:lnRef idx="2">
            <a:schemeClr val="accent1">
              <a:shade val="15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24" name="Рисунок 23" descr="Изображение выглядит как Мягкая игрушка, плюшевый медвежонок, медведь, игрушка&#10;&#10;Автоматически созданное описание">
            <a:extLst>
              <a:ext uri="{FF2B5EF4-FFF2-40B4-BE49-F238E27FC236}">
                <a16:creationId xmlns:a16="http://schemas.microsoft.com/office/drawing/2014/main" id="{D93CCDEB-F2B3-DD4F-AC92-21424C107C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2363" y="2083479"/>
            <a:ext cx="3548230" cy="3548230"/>
          </a:xfrm>
          <a:prstGeom prst="rect">
            <a:avLst/>
          </a:prstGeom>
        </p:spPr>
      </p:pic>
      <p:pic>
        <p:nvPicPr>
          <p:cNvPr id="26" name="Рисунок 25" descr="Изображение выглядит как картина, рисунок, детская площадка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BF108796-A1B0-988F-A6B0-877A468426D9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17"/>
          <a:stretch/>
        </p:blipFill>
        <p:spPr>
          <a:xfrm>
            <a:off x="500424" y="466305"/>
            <a:ext cx="8064261" cy="566230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254000">
              <a:schemeClr val="bg1"/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id="{0B4000C8-1B0F-5D54-AEA8-5BEF68C72FD5}"/>
              </a:ext>
            </a:extLst>
          </p:cNvPr>
          <p:cNvSpPr/>
          <p:nvPr/>
        </p:nvSpPr>
        <p:spPr>
          <a:xfrm>
            <a:off x="2341303" y="487957"/>
            <a:ext cx="4725973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Паша катал мишку </a:t>
            </a:r>
          </a:p>
          <a:p>
            <a:pPr algn="ctr"/>
            <a:r>
              <a:rPr lang="ru-RU" sz="3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в машинке.</a:t>
            </a:r>
          </a:p>
        </p:txBody>
      </p:sp>
      <p:grpSp>
        <p:nvGrpSpPr>
          <p:cNvPr id="52" name="Группа 51">
            <a:extLst>
              <a:ext uri="{FF2B5EF4-FFF2-40B4-BE49-F238E27FC236}">
                <a16:creationId xmlns:a16="http://schemas.microsoft.com/office/drawing/2014/main" id="{E6C178BC-4265-0301-B921-CB51CBA7258C}"/>
              </a:ext>
            </a:extLst>
          </p:cNvPr>
          <p:cNvGrpSpPr/>
          <p:nvPr/>
        </p:nvGrpSpPr>
        <p:grpSpPr>
          <a:xfrm>
            <a:off x="1511272" y="2996905"/>
            <a:ext cx="5937931" cy="3861095"/>
            <a:chOff x="1511272" y="2996905"/>
            <a:chExt cx="5937931" cy="3861095"/>
          </a:xfrm>
        </p:grpSpPr>
        <p:pic>
          <p:nvPicPr>
            <p:cNvPr id="28" name="Рисунок 27" descr="Изображение выглядит как колесо, транспортное средство, спортивный автомобиль, Наземный транспорт&#10;&#10;Автоматически созданное описание">
              <a:extLst>
                <a:ext uri="{FF2B5EF4-FFF2-40B4-BE49-F238E27FC236}">
                  <a16:creationId xmlns:a16="http://schemas.microsoft.com/office/drawing/2014/main" id="{21C77A7B-96A9-4511-B271-C3B8D0B9127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06128" y="3614925"/>
              <a:ext cx="3243075" cy="3243075"/>
            </a:xfrm>
            <a:prstGeom prst="rect">
              <a:avLst/>
            </a:prstGeom>
          </p:spPr>
        </p:pic>
        <p:pic>
          <p:nvPicPr>
            <p:cNvPr id="30" name="Рисунок 29" descr="Изображение выглядит как мультфильм, Анимация, Мультфильм, игрушка&#10;&#10;Автоматически созданное описание">
              <a:extLst>
                <a:ext uri="{FF2B5EF4-FFF2-40B4-BE49-F238E27FC236}">
                  <a16:creationId xmlns:a16="http://schemas.microsoft.com/office/drawing/2014/main" id="{867DD1A6-7436-006D-9A6F-E9480C96A75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11272" y="2996905"/>
              <a:ext cx="3058615" cy="3058615"/>
            </a:xfrm>
            <a:prstGeom prst="rect">
              <a:avLst/>
            </a:prstGeom>
          </p:spPr>
        </p:pic>
        <p:pic>
          <p:nvPicPr>
            <p:cNvPr id="49" name="Рисунок 48" descr="Изображение выглядит как Мягкая игрушка, плюшевый медвежонок, медведь, игрушка&#10;&#10;Автоматически созданное описание">
              <a:extLst>
                <a:ext uri="{FF2B5EF4-FFF2-40B4-BE49-F238E27FC236}">
                  <a16:creationId xmlns:a16="http://schemas.microsoft.com/office/drawing/2014/main" id="{14B16CD0-54EC-2573-370F-65888B2006C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38618" y="3490971"/>
              <a:ext cx="1647852" cy="1647852"/>
            </a:xfrm>
            <a:prstGeom prst="rect">
              <a:avLst/>
            </a:prstGeom>
          </p:spPr>
        </p:pic>
        <p:sp>
          <p:nvSpPr>
            <p:cNvPr id="51" name="Полилиния: фигура 50">
              <a:extLst>
                <a:ext uri="{FF2B5EF4-FFF2-40B4-BE49-F238E27FC236}">
                  <a16:creationId xmlns:a16="http://schemas.microsoft.com/office/drawing/2014/main" id="{A4D1451B-D1A5-CB2B-2C2C-653E003A0D3A}"/>
                </a:ext>
              </a:extLst>
            </p:cNvPr>
            <p:cNvSpPr/>
            <p:nvPr/>
          </p:nvSpPr>
          <p:spPr>
            <a:xfrm>
              <a:off x="3060700" y="4686300"/>
              <a:ext cx="1536700" cy="1028705"/>
            </a:xfrm>
            <a:custGeom>
              <a:avLst/>
              <a:gdLst>
                <a:gd name="connsiteX0" fmla="*/ 0 w 1536700"/>
                <a:gd name="connsiteY0" fmla="*/ 88900 h 1028705"/>
                <a:gd name="connsiteX1" fmla="*/ 977900 w 1536700"/>
                <a:gd name="connsiteY1" fmla="*/ 419100 h 1028705"/>
                <a:gd name="connsiteX2" fmla="*/ 1219200 w 1536700"/>
                <a:gd name="connsiteY2" fmla="*/ 292100 h 1028705"/>
                <a:gd name="connsiteX3" fmla="*/ 850900 w 1536700"/>
                <a:gd name="connsiteY3" fmla="*/ 0 h 1028705"/>
                <a:gd name="connsiteX4" fmla="*/ 1041400 w 1536700"/>
                <a:gd name="connsiteY4" fmla="*/ 889000 h 1028705"/>
                <a:gd name="connsiteX5" fmla="*/ 1536700 w 1536700"/>
                <a:gd name="connsiteY5" fmla="*/ 1028700 h 10287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36700" h="1028705">
                  <a:moveTo>
                    <a:pt x="0" y="88900"/>
                  </a:moveTo>
                  <a:cubicBezTo>
                    <a:pt x="325967" y="198967"/>
                    <a:pt x="638533" y="362539"/>
                    <a:pt x="977900" y="419100"/>
                  </a:cubicBezTo>
                  <a:cubicBezTo>
                    <a:pt x="1067557" y="434043"/>
                    <a:pt x="1245560" y="379087"/>
                    <a:pt x="1219200" y="292100"/>
                  </a:cubicBezTo>
                  <a:cubicBezTo>
                    <a:pt x="1173759" y="142143"/>
                    <a:pt x="973667" y="97367"/>
                    <a:pt x="850900" y="0"/>
                  </a:cubicBezTo>
                  <a:cubicBezTo>
                    <a:pt x="914400" y="296333"/>
                    <a:pt x="873292" y="636838"/>
                    <a:pt x="1041400" y="889000"/>
                  </a:cubicBezTo>
                  <a:cubicBezTo>
                    <a:pt x="1136554" y="1031731"/>
                    <a:pt x="1536700" y="1028700"/>
                    <a:pt x="1536700" y="1028700"/>
                  </a:cubicBezTo>
                </a:path>
              </a:pathLst>
            </a:custGeom>
            <a:noFill/>
            <a:ln w="381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</p:grpSp>
      <p:pic>
        <p:nvPicPr>
          <p:cNvPr id="63" name="Рисунок 62" descr="Изображение выглядит как в помещении, кукольный дом, Столярные изделия, стена&#10;&#10;Автоматически созданное описание">
            <a:extLst>
              <a:ext uri="{FF2B5EF4-FFF2-40B4-BE49-F238E27FC236}">
                <a16:creationId xmlns:a16="http://schemas.microsoft.com/office/drawing/2014/main" id="{44368A4B-9B4C-BFE2-928F-FA32ED41264A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73"/>
          <a:stretch/>
        </p:blipFill>
        <p:spPr>
          <a:xfrm>
            <a:off x="498763" y="434754"/>
            <a:ext cx="8048414" cy="571124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254000">
              <a:schemeClr val="bg1"/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0" name="Прямоугольник 59">
            <a:extLst>
              <a:ext uri="{FF2B5EF4-FFF2-40B4-BE49-F238E27FC236}">
                <a16:creationId xmlns:a16="http://schemas.microsoft.com/office/drawing/2014/main" id="{7B40DB47-C09A-8925-B7A5-6A48B5A4123C}"/>
              </a:ext>
            </a:extLst>
          </p:cNvPr>
          <p:cNvSpPr/>
          <p:nvPr/>
        </p:nvSpPr>
        <p:spPr>
          <a:xfrm>
            <a:off x="613508" y="743152"/>
            <a:ext cx="7821373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Паша, дедушка и бабушка будут </a:t>
            </a:r>
          </a:p>
          <a:p>
            <a:pPr algn="ctr"/>
            <a:r>
              <a:rPr lang="ru-RU" sz="3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кушать любимую еду Паши</a:t>
            </a:r>
          </a:p>
        </p:txBody>
      </p:sp>
      <p:pic>
        <p:nvPicPr>
          <p:cNvPr id="65" name="Рисунок 64" descr="Изображение выглядит как мультфильм, графическая вставка, рисунок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0E806DD7-7615-CD1B-675E-E9C991568BC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8664" y="2795291"/>
            <a:ext cx="3226575" cy="3226576"/>
          </a:xfrm>
          <a:prstGeom prst="rect">
            <a:avLst/>
          </a:prstGeom>
        </p:spPr>
      </p:pic>
      <p:pic>
        <p:nvPicPr>
          <p:cNvPr id="71" name="Рисунок 70" descr="Изображение выглядит как рисунок, зарисовка, мультфильм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949A9D12-1EF3-F316-3A4E-431903DFE6B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4451" y="2435479"/>
            <a:ext cx="3389590" cy="3389590"/>
          </a:xfrm>
          <a:prstGeom prst="rect">
            <a:avLst/>
          </a:prstGeom>
        </p:spPr>
      </p:pic>
      <p:pic>
        <p:nvPicPr>
          <p:cNvPr id="73" name="Рисунок 72" descr="Изображение выглядит как мультфильм, Анимация, Мультфильм, игрушка&#10;&#10;Автоматически созданное описание">
            <a:extLst>
              <a:ext uri="{FF2B5EF4-FFF2-40B4-BE49-F238E27FC236}">
                <a16:creationId xmlns:a16="http://schemas.microsoft.com/office/drawing/2014/main" id="{5DDEE025-B434-586D-E5B3-EFA0BF92C04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9525" y="3381270"/>
            <a:ext cx="2405523" cy="2405523"/>
          </a:xfrm>
          <a:prstGeom prst="rect">
            <a:avLst/>
          </a:prstGeom>
        </p:spPr>
      </p:pic>
      <p:grpSp>
        <p:nvGrpSpPr>
          <p:cNvPr id="158" name="Группа 157">
            <a:extLst>
              <a:ext uri="{FF2B5EF4-FFF2-40B4-BE49-F238E27FC236}">
                <a16:creationId xmlns:a16="http://schemas.microsoft.com/office/drawing/2014/main" id="{030EFF02-5806-680C-0E3D-2ABC68371D4D}"/>
              </a:ext>
            </a:extLst>
          </p:cNvPr>
          <p:cNvGrpSpPr/>
          <p:nvPr/>
        </p:nvGrpSpPr>
        <p:grpSpPr>
          <a:xfrm>
            <a:off x="1152838" y="1904910"/>
            <a:ext cx="1568661" cy="1619368"/>
            <a:chOff x="1152838" y="1904910"/>
            <a:chExt cx="1568661" cy="1619368"/>
          </a:xfrm>
        </p:grpSpPr>
        <p:sp>
          <p:nvSpPr>
            <p:cNvPr id="155" name="Овал 154">
              <a:extLst>
                <a:ext uri="{FF2B5EF4-FFF2-40B4-BE49-F238E27FC236}">
                  <a16:creationId xmlns:a16="http://schemas.microsoft.com/office/drawing/2014/main" id="{76BD45E9-139F-5E92-BB55-34B53ABE587A}"/>
                </a:ext>
              </a:extLst>
            </p:cNvPr>
            <p:cNvSpPr/>
            <p:nvPr/>
          </p:nvSpPr>
          <p:spPr>
            <a:xfrm>
              <a:off x="1152838" y="1904910"/>
              <a:ext cx="1568661" cy="1568661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122" name="Рисунок 121" descr="Изображение выглядит как еда, десерт, Сладость, выпечка&#10;&#10;Автоматически созданное описание">
              <a:extLst>
                <a:ext uri="{FF2B5EF4-FFF2-40B4-BE49-F238E27FC236}">
                  <a16:creationId xmlns:a16="http://schemas.microsoft.com/office/drawing/2014/main" id="{C06D878C-6492-F8F7-E38E-6DEBF63D0DB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2838" y="1969355"/>
              <a:ext cx="1554923" cy="1554923"/>
            </a:xfrm>
            <a:prstGeom prst="rect">
              <a:avLst/>
            </a:prstGeom>
          </p:spPr>
        </p:pic>
        <p:pic>
          <p:nvPicPr>
            <p:cNvPr id="110" name="Рисунок 109" descr="Изображение выглядит как еда, конфета, шоколад, кондитерские изделия&#10;&#10;Автоматически созданное описание">
              <a:extLst>
                <a:ext uri="{FF2B5EF4-FFF2-40B4-BE49-F238E27FC236}">
                  <a16:creationId xmlns:a16="http://schemas.microsoft.com/office/drawing/2014/main" id="{B4D1F0BA-0268-A407-C7F0-F9C5A760FCED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94838" y="2353443"/>
              <a:ext cx="845151" cy="845151"/>
            </a:xfrm>
            <a:prstGeom prst="rect">
              <a:avLst/>
            </a:prstGeom>
          </p:spPr>
        </p:pic>
      </p:grpSp>
      <p:grpSp>
        <p:nvGrpSpPr>
          <p:cNvPr id="161" name="Группа 160">
            <a:extLst>
              <a:ext uri="{FF2B5EF4-FFF2-40B4-BE49-F238E27FC236}">
                <a16:creationId xmlns:a16="http://schemas.microsoft.com/office/drawing/2014/main" id="{D76F7E04-D0CE-485D-0AC5-36F0994EA0D5}"/>
              </a:ext>
            </a:extLst>
          </p:cNvPr>
          <p:cNvGrpSpPr/>
          <p:nvPr/>
        </p:nvGrpSpPr>
        <p:grpSpPr>
          <a:xfrm>
            <a:off x="592085" y="3568340"/>
            <a:ext cx="1568661" cy="1568661"/>
            <a:chOff x="592085" y="3568340"/>
            <a:chExt cx="1568661" cy="1568661"/>
          </a:xfrm>
        </p:grpSpPr>
        <p:sp>
          <p:nvSpPr>
            <p:cNvPr id="154" name="Овал 153">
              <a:extLst>
                <a:ext uri="{FF2B5EF4-FFF2-40B4-BE49-F238E27FC236}">
                  <a16:creationId xmlns:a16="http://schemas.microsoft.com/office/drawing/2014/main" id="{BA1F6FAA-F0AC-52EF-A109-041E99D7F81F}"/>
                </a:ext>
              </a:extLst>
            </p:cNvPr>
            <p:cNvSpPr/>
            <p:nvPr/>
          </p:nvSpPr>
          <p:spPr>
            <a:xfrm>
              <a:off x="592085" y="3568340"/>
              <a:ext cx="1568661" cy="1568661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153" name="Рисунок 152" descr="Изображение выглядит как Легкая закуска, еда, десерт&#10;&#10;Автоматически созданное описание">
              <a:extLst>
                <a:ext uri="{FF2B5EF4-FFF2-40B4-BE49-F238E27FC236}">
                  <a16:creationId xmlns:a16="http://schemas.microsoft.com/office/drawing/2014/main" id="{FE282066-51F5-9543-6668-7CBFD8B5CCEE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1890" y="3715121"/>
              <a:ext cx="1263930" cy="1263930"/>
            </a:xfrm>
            <a:prstGeom prst="rect">
              <a:avLst/>
            </a:prstGeom>
          </p:spPr>
        </p:pic>
        <p:pic>
          <p:nvPicPr>
            <p:cNvPr id="160" name="Рисунок 159" descr="Изображение выглядит как еда, конфета, шоколад, кондитерские изделия&#10;&#10;Автоматически созданное описание">
              <a:extLst>
                <a:ext uri="{FF2B5EF4-FFF2-40B4-BE49-F238E27FC236}">
                  <a16:creationId xmlns:a16="http://schemas.microsoft.com/office/drawing/2014/main" id="{1BEBD1AD-672D-6513-97A9-8AAA432B2D53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1279" y="3953577"/>
              <a:ext cx="845151" cy="845151"/>
            </a:xfrm>
            <a:prstGeom prst="rect">
              <a:avLst/>
            </a:prstGeom>
          </p:spPr>
        </p:pic>
      </p:grp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131D30E5-F979-F0A1-A594-354847E589B8}"/>
              </a:ext>
            </a:extLst>
          </p:cNvPr>
          <p:cNvGrpSpPr/>
          <p:nvPr/>
        </p:nvGrpSpPr>
        <p:grpSpPr>
          <a:xfrm>
            <a:off x="3058881" y="1800650"/>
            <a:ext cx="1568661" cy="1568661"/>
            <a:chOff x="3058881" y="1800650"/>
            <a:chExt cx="1568661" cy="1568661"/>
          </a:xfrm>
        </p:grpSpPr>
        <p:sp>
          <p:nvSpPr>
            <p:cNvPr id="156" name="Овал 155">
              <a:extLst>
                <a:ext uri="{FF2B5EF4-FFF2-40B4-BE49-F238E27FC236}">
                  <a16:creationId xmlns:a16="http://schemas.microsoft.com/office/drawing/2014/main" id="{C7EB04AB-1B1A-4EF6-58D7-0D0278FC1314}"/>
                </a:ext>
              </a:extLst>
            </p:cNvPr>
            <p:cNvSpPr/>
            <p:nvPr/>
          </p:nvSpPr>
          <p:spPr>
            <a:xfrm>
              <a:off x="3058881" y="1800650"/>
              <a:ext cx="1568661" cy="1568661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83" name="Рисунок 82" descr="Изображение выглядит как еда, десерт, молочные продукты, мороженое&#10;&#10;Автоматически созданное описание">
              <a:extLst>
                <a:ext uri="{FF2B5EF4-FFF2-40B4-BE49-F238E27FC236}">
                  <a16:creationId xmlns:a16="http://schemas.microsoft.com/office/drawing/2014/main" id="{B5CFB611-1B50-E7DF-6E62-691FD5D7A702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98669" y="1896962"/>
              <a:ext cx="1343643" cy="1343643"/>
            </a:xfrm>
            <a:prstGeom prst="rect">
              <a:avLst/>
            </a:prstGeom>
          </p:spPr>
        </p:pic>
        <p:pic>
          <p:nvPicPr>
            <p:cNvPr id="8" name="Рисунок 7" descr="Изображение выглядит как еда, конфета, шоколад, кондитерские изделия&#10;&#10;Автоматически созданное описание">
              <a:extLst>
                <a:ext uri="{FF2B5EF4-FFF2-40B4-BE49-F238E27FC236}">
                  <a16:creationId xmlns:a16="http://schemas.microsoft.com/office/drawing/2014/main" id="{3341F62A-560A-C1F3-9766-80552083C3E9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12838" y="2185909"/>
              <a:ext cx="845151" cy="845151"/>
            </a:xfrm>
            <a:prstGeom prst="rect">
              <a:avLst/>
            </a:prstGeom>
          </p:spPr>
        </p:pic>
      </p:grp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E2BCD571-D2CC-71F0-C91A-20AB00235C64}"/>
              </a:ext>
            </a:extLst>
          </p:cNvPr>
          <p:cNvGrpSpPr/>
          <p:nvPr/>
        </p:nvGrpSpPr>
        <p:grpSpPr>
          <a:xfrm>
            <a:off x="3640004" y="3503181"/>
            <a:ext cx="1568661" cy="1568661"/>
            <a:chOff x="3640004" y="3503181"/>
            <a:chExt cx="1568661" cy="1568661"/>
          </a:xfrm>
        </p:grpSpPr>
        <p:sp>
          <p:nvSpPr>
            <p:cNvPr id="157" name="Овал 156">
              <a:extLst>
                <a:ext uri="{FF2B5EF4-FFF2-40B4-BE49-F238E27FC236}">
                  <a16:creationId xmlns:a16="http://schemas.microsoft.com/office/drawing/2014/main" id="{0A836F23-A824-523C-4233-85B830EE24BA}"/>
                </a:ext>
              </a:extLst>
            </p:cNvPr>
            <p:cNvSpPr/>
            <p:nvPr/>
          </p:nvSpPr>
          <p:spPr>
            <a:xfrm>
              <a:off x="3640004" y="3503181"/>
              <a:ext cx="1568661" cy="1568661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89" name="Рисунок 88" descr="Изображение выглядит как безалкогольный напиток, контейнер&#10;&#10;Автоматически созданное описание">
              <a:extLst>
                <a:ext uri="{FF2B5EF4-FFF2-40B4-BE49-F238E27FC236}">
                  <a16:creationId xmlns:a16="http://schemas.microsoft.com/office/drawing/2014/main" id="{E8A7237B-5656-53E8-CE9C-A6F77F9E55F3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52344" y="3636761"/>
              <a:ext cx="773381" cy="1262787"/>
            </a:xfrm>
            <a:prstGeom prst="rect">
              <a:avLst/>
            </a:prstGeom>
          </p:spPr>
        </p:pic>
        <p:pic>
          <p:nvPicPr>
            <p:cNvPr id="2" name="Рисунок 1" descr="Изображение выглядит как еда, конфета, шоколад, кондитерские изделия&#10;&#10;Автоматически созданное описание">
              <a:extLst>
                <a:ext uri="{FF2B5EF4-FFF2-40B4-BE49-F238E27FC236}">
                  <a16:creationId xmlns:a16="http://schemas.microsoft.com/office/drawing/2014/main" id="{3D6F8A51-78BA-85A9-B378-27F7D10DC3A4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63198" y="3612473"/>
              <a:ext cx="845151" cy="845151"/>
            </a:xfrm>
            <a:prstGeom prst="rect">
              <a:avLst/>
            </a:prstGeom>
          </p:spPr>
        </p:pic>
      </p:grpSp>
      <p:pic>
        <p:nvPicPr>
          <p:cNvPr id="14" name="Рисунок 13" descr="Изображение выглядит как в помещении, кукольный дом, Столярные изделия, стена&#10;&#10;Автоматически созданное описание">
            <a:extLst>
              <a:ext uri="{FF2B5EF4-FFF2-40B4-BE49-F238E27FC236}">
                <a16:creationId xmlns:a16="http://schemas.microsoft.com/office/drawing/2014/main" id="{E0CFE6C7-FD39-C50E-EE67-6BC1B12A7DFC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biLevel thresh="25000"/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artisticPencilSketch/>
                    </a14:imgEffect>
                    <a14:imgEffect>
                      <a14:colorTemperature colorTemp="11200"/>
                    </a14:imgEffect>
                    <a14:imgEffect>
                      <a14:brightnessContrast bright="10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473"/>
          <a:stretch/>
        </p:blipFill>
        <p:spPr>
          <a:xfrm>
            <a:off x="498763" y="434753"/>
            <a:ext cx="8048414" cy="571124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254000">
              <a:schemeClr val="bg1"/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80" name="Группа 79">
            <a:extLst>
              <a:ext uri="{FF2B5EF4-FFF2-40B4-BE49-F238E27FC236}">
                <a16:creationId xmlns:a16="http://schemas.microsoft.com/office/drawing/2014/main" id="{1E7C7123-C3D2-510C-E74B-C109E7F22730}"/>
              </a:ext>
            </a:extLst>
          </p:cNvPr>
          <p:cNvGrpSpPr/>
          <p:nvPr/>
        </p:nvGrpSpPr>
        <p:grpSpPr>
          <a:xfrm>
            <a:off x="3104246" y="4210884"/>
            <a:ext cx="2578938" cy="1727679"/>
            <a:chOff x="651163" y="587154"/>
            <a:chExt cx="8525278" cy="5711242"/>
          </a:xfrm>
        </p:grpSpPr>
        <p:pic>
          <p:nvPicPr>
            <p:cNvPr id="23" name="Рисунок 22" descr="Изображение выглядит как в помещении, кукольный дом, Столярные изделия, стена&#10;&#10;Автоматически созданное описание">
              <a:extLst>
                <a:ext uri="{FF2B5EF4-FFF2-40B4-BE49-F238E27FC236}">
                  <a16:creationId xmlns:a16="http://schemas.microsoft.com/office/drawing/2014/main" id="{F21DED35-94DF-3B25-7C29-DC0581F7E4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473"/>
            <a:stretch/>
          </p:blipFill>
          <p:spPr>
            <a:xfrm>
              <a:off x="651163" y="587154"/>
              <a:ext cx="8048414" cy="571124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254000">
                <a:schemeClr val="bg1"/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25" name="Рисунок 24" descr="Изображение выглядит как мультфильм, графическая вставка, рисунок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853C38FC-07CD-09DB-19A5-C13D9147D0D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71064" y="2947691"/>
              <a:ext cx="3226575" cy="3226576"/>
            </a:xfrm>
            <a:prstGeom prst="rect">
              <a:avLst/>
            </a:prstGeom>
          </p:spPr>
        </p:pic>
        <p:pic>
          <p:nvPicPr>
            <p:cNvPr id="27" name="Рисунок 26" descr="Изображение выглядит как рисунок, зарисовка, мультфильм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4355F6B6-DA11-9F02-01C7-56CAB847939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86851" y="2587879"/>
              <a:ext cx="3389590" cy="3389590"/>
            </a:xfrm>
            <a:prstGeom prst="rect">
              <a:avLst/>
            </a:prstGeom>
          </p:spPr>
        </p:pic>
        <p:pic>
          <p:nvPicPr>
            <p:cNvPr id="29" name="Рисунок 28" descr="Изображение выглядит как мультфильм, Анимация, Мультфильм, игрушка&#10;&#10;Автоматически созданное описание">
              <a:extLst>
                <a:ext uri="{FF2B5EF4-FFF2-40B4-BE49-F238E27FC236}">
                  <a16:creationId xmlns:a16="http://schemas.microsoft.com/office/drawing/2014/main" id="{8AE63F19-D0AD-AF79-B024-066287AC775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41925" y="3533670"/>
              <a:ext cx="2405523" cy="2405523"/>
            </a:xfrm>
            <a:prstGeom prst="rect">
              <a:avLst/>
            </a:prstGeom>
          </p:spPr>
        </p:pic>
        <p:grpSp>
          <p:nvGrpSpPr>
            <p:cNvPr id="32" name="Группа 31">
              <a:extLst>
                <a:ext uri="{FF2B5EF4-FFF2-40B4-BE49-F238E27FC236}">
                  <a16:creationId xmlns:a16="http://schemas.microsoft.com/office/drawing/2014/main" id="{AA6F7B0F-E2E1-91B3-4258-8683D3D271DB}"/>
                </a:ext>
              </a:extLst>
            </p:cNvPr>
            <p:cNvGrpSpPr/>
            <p:nvPr/>
          </p:nvGrpSpPr>
          <p:grpSpPr>
            <a:xfrm>
              <a:off x="1305238" y="2057310"/>
              <a:ext cx="1568661" cy="1619368"/>
              <a:chOff x="1152838" y="1904910"/>
              <a:chExt cx="1568661" cy="1619368"/>
            </a:xfrm>
          </p:grpSpPr>
          <p:sp>
            <p:nvSpPr>
              <p:cNvPr id="50" name="Овал 49">
                <a:extLst>
                  <a:ext uri="{FF2B5EF4-FFF2-40B4-BE49-F238E27FC236}">
                    <a16:creationId xmlns:a16="http://schemas.microsoft.com/office/drawing/2014/main" id="{C758DB3F-8A4B-55B7-3B0A-B925BB91CB17}"/>
                  </a:ext>
                </a:extLst>
              </p:cNvPr>
              <p:cNvSpPr/>
              <p:nvPr/>
            </p:nvSpPr>
            <p:spPr>
              <a:xfrm>
                <a:off x="1152838" y="1904910"/>
                <a:ext cx="1568661" cy="1568661"/>
              </a:xfrm>
              <a:prstGeom prst="ellips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001">
                <a:schemeClr val="l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/>
              </a:p>
            </p:txBody>
          </p:sp>
          <p:pic>
            <p:nvPicPr>
              <p:cNvPr id="61" name="Рисунок 60" descr="Изображение выглядит как еда, десерт, Сладость, выпечка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184A5818-85CF-EA94-7DF9-BDD01BEE1DA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52838" y="1969355"/>
                <a:ext cx="1554923" cy="1554923"/>
              </a:xfrm>
              <a:prstGeom prst="rect">
                <a:avLst/>
              </a:prstGeom>
            </p:spPr>
          </p:pic>
          <p:pic>
            <p:nvPicPr>
              <p:cNvPr id="62" name="Рисунок 61" descr="Изображение выглядит как еда, конфета, шоколад, кондитерские изделия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3BB109C9-317A-8F9C-EF12-C551C88E1EC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94838" y="2353443"/>
                <a:ext cx="845151" cy="845151"/>
              </a:xfrm>
              <a:prstGeom prst="rect">
                <a:avLst/>
              </a:prstGeom>
            </p:spPr>
          </p:pic>
        </p:grpSp>
        <p:grpSp>
          <p:nvGrpSpPr>
            <p:cNvPr id="66" name="Группа 65">
              <a:extLst>
                <a:ext uri="{FF2B5EF4-FFF2-40B4-BE49-F238E27FC236}">
                  <a16:creationId xmlns:a16="http://schemas.microsoft.com/office/drawing/2014/main" id="{154B9C76-12A9-8E89-F71D-E5FC3103A2B4}"/>
                </a:ext>
              </a:extLst>
            </p:cNvPr>
            <p:cNvGrpSpPr/>
            <p:nvPr/>
          </p:nvGrpSpPr>
          <p:grpSpPr>
            <a:xfrm>
              <a:off x="744485" y="3720740"/>
              <a:ext cx="1568661" cy="1568661"/>
              <a:chOff x="592085" y="3568340"/>
              <a:chExt cx="1568661" cy="1568661"/>
            </a:xfrm>
          </p:grpSpPr>
          <p:sp>
            <p:nvSpPr>
              <p:cNvPr id="67" name="Овал 66">
                <a:extLst>
                  <a:ext uri="{FF2B5EF4-FFF2-40B4-BE49-F238E27FC236}">
                    <a16:creationId xmlns:a16="http://schemas.microsoft.com/office/drawing/2014/main" id="{C94A7E8F-EBDF-9EBA-93F5-01A5574C05F4}"/>
                  </a:ext>
                </a:extLst>
              </p:cNvPr>
              <p:cNvSpPr/>
              <p:nvPr/>
            </p:nvSpPr>
            <p:spPr>
              <a:xfrm>
                <a:off x="592085" y="3568340"/>
                <a:ext cx="1568661" cy="1568661"/>
              </a:xfrm>
              <a:prstGeom prst="ellips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001">
                <a:schemeClr val="l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/>
              </a:p>
            </p:txBody>
          </p:sp>
          <p:pic>
            <p:nvPicPr>
              <p:cNvPr id="68" name="Рисунок 67" descr="Изображение выглядит как Легкая закуска, еда, десерт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1B0267B5-5526-0BCD-DF70-7087E9F08E9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1890" y="3715121"/>
                <a:ext cx="1263930" cy="1263930"/>
              </a:xfrm>
              <a:prstGeom prst="rect">
                <a:avLst/>
              </a:prstGeom>
            </p:spPr>
          </p:pic>
          <p:pic>
            <p:nvPicPr>
              <p:cNvPr id="69" name="Рисунок 68" descr="Изображение выглядит как еда, конфета, шоколад, кондитерские изделия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C104BABB-13A8-442F-AD91-291AA8F8E4D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51279" y="3953577"/>
                <a:ext cx="845151" cy="845151"/>
              </a:xfrm>
              <a:prstGeom prst="rect">
                <a:avLst/>
              </a:prstGeom>
            </p:spPr>
          </p:pic>
        </p:grpSp>
        <p:grpSp>
          <p:nvGrpSpPr>
            <p:cNvPr id="70" name="Группа 69">
              <a:extLst>
                <a:ext uri="{FF2B5EF4-FFF2-40B4-BE49-F238E27FC236}">
                  <a16:creationId xmlns:a16="http://schemas.microsoft.com/office/drawing/2014/main" id="{ED9B2E76-C79E-C806-686A-F86D4A484AC0}"/>
                </a:ext>
              </a:extLst>
            </p:cNvPr>
            <p:cNvGrpSpPr/>
            <p:nvPr/>
          </p:nvGrpSpPr>
          <p:grpSpPr>
            <a:xfrm>
              <a:off x="3211281" y="1953050"/>
              <a:ext cx="1568661" cy="1568661"/>
              <a:chOff x="3058881" y="1800650"/>
              <a:chExt cx="1568661" cy="1568661"/>
            </a:xfrm>
          </p:grpSpPr>
          <p:sp>
            <p:nvSpPr>
              <p:cNvPr id="72" name="Овал 71">
                <a:extLst>
                  <a:ext uri="{FF2B5EF4-FFF2-40B4-BE49-F238E27FC236}">
                    <a16:creationId xmlns:a16="http://schemas.microsoft.com/office/drawing/2014/main" id="{CEBDEDB9-D0A3-A554-72CE-21ABAD81A728}"/>
                  </a:ext>
                </a:extLst>
              </p:cNvPr>
              <p:cNvSpPr/>
              <p:nvPr/>
            </p:nvSpPr>
            <p:spPr>
              <a:xfrm>
                <a:off x="3058881" y="1800650"/>
                <a:ext cx="1568661" cy="1568661"/>
              </a:xfrm>
              <a:prstGeom prst="ellips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001">
                <a:schemeClr val="l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/>
              </a:p>
            </p:txBody>
          </p:sp>
          <p:pic>
            <p:nvPicPr>
              <p:cNvPr id="74" name="Рисунок 73" descr="Изображение выглядит как еда, десерт, молочные продукты, мороженое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EEAAC6F6-C834-7AFA-ED4A-23859DDEB12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98669" y="1896962"/>
                <a:ext cx="1343643" cy="1343643"/>
              </a:xfrm>
              <a:prstGeom prst="rect">
                <a:avLst/>
              </a:prstGeom>
            </p:spPr>
          </p:pic>
          <p:pic>
            <p:nvPicPr>
              <p:cNvPr id="75" name="Рисунок 74" descr="Изображение выглядит как еда, конфета, шоколад, кондитерские изделия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DB04947B-35B9-FDBC-8967-4A037D0E6A6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12838" y="2185909"/>
                <a:ext cx="845151" cy="845151"/>
              </a:xfrm>
              <a:prstGeom prst="rect">
                <a:avLst/>
              </a:prstGeom>
            </p:spPr>
          </p:pic>
        </p:grpSp>
        <p:grpSp>
          <p:nvGrpSpPr>
            <p:cNvPr id="76" name="Группа 75">
              <a:extLst>
                <a:ext uri="{FF2B5EF4-FFF2-40B4-BE49-F238E27FC236}">
                  <a16:creationId xmlns:a16="http://schemas.microsoft.com/office/drawing/2014/main" id="{8A33CDCD-1665-DD45-8875-E954F2FD5FB1}"/>
                </a:ext>
              </a:extLst>
            </p:cNvPr>
            <p:cNvGrpSpPr/>
            <p:nvPr/>
          </p:nvGrpSpPr>
          <p:grpSpPr>
            <a:xfrm>
              <a:off x="3792404" y="3655581"/>
              <a:ext cx="1568661" cy="1568661"/>
              <a:chOff x="3640004" y="3503181"/>
              <a:chExt cx="1568661" cy="1568661"/>
            </a:xfrm>
          </p:grpSpPr>
          <p:sp>
            <p:nvSpPr>
              <p:cNvPr id="77" name="Овал 76">
                <a:extLst>
                  <a:ext uri="{FF2B5EF4-FFF2-40B4-BE49-F238E27FC236}">
                    <a16:creationId xmlns:a16="http://schemas.microsoft.com/office/drawing/2014/main" id="{0D9E65FA-B582-18D9-A53B-5107F70F4B96}"/>
                  </a:ext>
                </a:extLst>
              </p:cNvPr>
              <p:cNvSpPr/>
              <p:nvPr/>
            </p:nvSpPr>
            <p:spPr>
              <a:xfrm>
                <a:off x="3640004" y="3503181"/>
                <a:ext cx="1568661" cy="1568661"/>
              </a:xfrm>
              <a:prstGeom prst="ellips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001">
                <a:schemeClr val="l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/>
              </a:p>
            </p:txBody>
          </p:sp>
          <p:pic>
            <p:nvPicPr>
              <p:cNvPr id="78" name="Рисунок 77" descr="Изображение выглядит как безалкогольный напиток, контейнер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F50D4D26-C381-2688-7AD5-C576092D881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52344" y="3636761"/>
                <a:ext cx="773381" cy="1262787"/>
              </a:xfrm>
              <a:prstGeom prst="rect">
                <a:avLst/>
              </a:prstGeom>
            </p:spPr>
          </p:pic>
          <p:pic>
            <p:nvPicPr>
              <p:cNvPr id="79" name="Рисунок 78" descr="Изображение выглядит как еда, конфета, шоколад, кондитерские изделия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C065EF17-EF97-F916-87D9-B38280F5C1D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263198" y="3612473"/>
                <a:ext cx="845151" cy="845151"/>
              </a:xfrm>
              <a:prstGeom prst="rect">
                <a:avLst/>
              </a:prstGeom>
            </p:spPr>
          </p:pic>
        </p:grpSp>
      </p:grpSp>
      <p:grpSp>
        <p:nvGrpSpPr>
          <p:cNvPr id="33" name="Группа 32">
            <a:extLst>
              <a:ext uri="{FF2B5EF4-FFF2-40B4-BE49-F238E27FC236}">
                <a16:creationId xmlns:a16="http://schemas.microsoft.com/office/drawing/2014/main" id="{5DD5518D-550E-DD9E-721D-572C30E785CA}"/>
              </a:ext>
            </a:extLst>
          </p:cNvPr>
          <p:cNvGrpSpPr/>
          <p:nvPr/>
        </p:nvGrpSpPr>
        <p:grpSpPr>
          <a:xfrm>
            <a:off x="1350902" y="705844"/>
            <a:ext cx="2489494" cy="1636900"/>
            <a:chOff x="5275570" y="4820398"/>
            <a:chExt cx="8611565" cy="5662305"/>
          </a:xfrm>
        </p:grpSpPr>
        <p:pic>
          <p:nvPicPr>
            <p:cNvPr id="34" name="Рисунок 33" descr="Изображение выглядит как мебель, картина, в помещении, стул&#10;&#10;Автоматически созданное описание">
              <a:extLst>
                <a:ext uri="{FF2B5EF4-FFF2-40B4-BE49-F238E27FC236}">
                  <a16:creationId xmlns:a16="http://schemas.microsoft.com/office/drawing/2014/main" id="{FFBD6671-0769-274D-0FD7-5BE3EB0B26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94" r="15303"/>
            <a:stretch/>
          </p:blipFill>
          <p:spPr>
            <a:xfrm>
              <a:off x="5506818" y="4820398"/>
              <a:ext cx="8006607" cy="5662305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254000">
                <a:schemeClr val="bg1"/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35" name="Рисунок 34" descr="Изображение выглядит как мультфильм, Анимация, Мультфильм, игрушка&#10;&#10;Автоматически созданное описание">
              <a:extLst>
                <a:ext uri="{FF2B5EF4-FFF2-40B4-BE49-F238E27FC236}">
                  <a16:creationId xmlns:a16="http://schemas.microsoft.com/office/drawing/2014/main" id="{3FA42C02-3839-640C-3449-BFEB05402FD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24799" y="6855318"/>
              <a:ext cx="2898486" cy="2898486"/>
            </a:xfrm>
            <a:prstGeom prst="rect">
              <a:avLst/>
            </a:prstGeom>
          </p:spPr>
        </p:pic>
        <p:pic>
          <p:nvPicPr>
            <p:cNvPr id="36" name="Рисунок 35" descr="Изображение выглядит как мультфильм, графическая вставка, рисунок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250F6E09-2510-FF04-1DA4-3C5BC2F8EBC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75570" y="6138042"/>
              <a:ext cx="4090911" cy="4090911"/>
            </a:xfrm>
            <a:prstGeom prst="rect">
              <a:avLst/>
            </a:prstGeom>
          </p:spPr>
        </p:pic>
        <p:pic>
          <p:nvPicPr>
            <p:cNvPr id="37" name="Рисунок 36" descr="Изображение выглядит как рисунок, зарисовка, мультфильм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AEA05EEE-35BF-CA54-3DC0-0A4FF7E2EDA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89541" y="6034700"/>
              <a:ext cx="4297594" cy="4297594"/>
            </a:xfrm>
            <a:prstGeom prst="rect">
              <a:avLst/>
            </a:prstGeom>
          </p:spPr>
        </p:pic>
        <p:pic>
          <p:nvPicPr>
            <p:cNvPr id="38" name="Рисунок 37" descr="Изображение выглядит как десерт, Сладость, пирог, Торт на день рождения&#10;&#10;Автоматически созданное описание">
              <a:extLst>
                <a:ext uri="{FF2B5EF4-FFF2-40B4-BE49-F238E27FC236}">
                  <a16:creationId xmlns:a16="http://schemas.microsoft.com/office/drawing/2014/main" id="{BCE91392-8070-F8D1-D3F8-900DD8C5D5F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48725" y="8390220"/>
              <a:ext cx="1766321" cy="1766321"/>
            </a:xfrm>
            <a:prstGeom prst="rect">
              <a:avLst/>
            </a:prstGeom>
          </p:spPr>
        </p:pic>
      </p:grpSp>
      <p:grpSp>
        <p:nvGrpSpPr>
          <p:cNvPr id="39" name="Группа 38">
            <a:extLst>
              <a:ext uri="{FF2B5EF4-FFF2-40B4-BE49-F238E27FC236}">
                <a16:creationId xmlns:a16="http://schemas.microsoft.com/office/drawing/2014/main" id="{2644E826-6400-733E-ED1C-B8E1D434DACD}"/>
              </a:ext>
            </a:extLst>
          </p:cNvPr>
          <p:cNvGrpSpPr/>
          <p:nvPr/>
        </p:nvGrpSpPr>
        <p:grpSpPr>
          <a:xfrm>
            <a:off x="4641286" y="948902"/>
            <a:ext cx="2618033" cy="1420706"/>
            <a:chOff x="-201456" y="1807020"/>
            <a:chExt cx="8648097" cy="4692990"/>
          </a:xfrm>
        </p:grpSpPr>
        <p:pic>
          <p:nvPicPr>
            <p:cNvPr id="41" name="Рисунок 40" descr="Изображение выглядит как рисунок, зарисовка, мультфильм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353F0B31-1373-FF81-3F43-F0B3DA474FE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01456" y="1807020"/>
              <a:ext cx="4297594" cy="4297594"/>
            </a:xfrm>
            <a:prstGeom prst="rect">
              <a:avLst/>
            </a:prstGeom>
          </p:spPr>
        </p:pic>
        <p:pic>
          <p:nvPicPr>
            <p:cNvPr id="42" name="Рисунок 41" descr="Изображение выглядит как колесо, транспортное средство, спортивный автомобиль, Наземный транспорт&#10;&#10;Автоматически созданное описание">
              <a:extLst>
                <a:ext uri="{FF2B5EF4-FFF2-40B4-BE49-F238E27FC236}">
                  <a16:creationId xmlns:a16="http://schemas.microsoft.com/office/drawing/2014/main" id="{402BDAB8-00BF-C643-B88B-80BD33416FE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51115" y="2804484"/>
              <a:ext cx="3695526" cy="3695526"/>
            </a:xfrm>
            <a:prstGeom prst="rect">
              <a:avLst/>
            </a:prstGeom>
          </p:spPr>
        </p:pic>
        <p:sp>
          <p:nvSpPr>
            <p:cNvPr id="43" name="Стрелка: вправо 42">
              <a:extLst>
                <a:ext uri="{FF2B5EF4-FFF2-40B4-BE49-F238E27FC236}">
                  <a16:creationId xmlns:a16="http://schemas.microsoft.com/office/drawing/2014/main" id="{87A8D3DB-47B0-4D55-25E0-3DDBA23EA50B}"/>
                </a:ext>
              </a:extLst>
            </p:cNvPr>
            <p:cNvSpPr/>
            <p:nvPr/>
          </p:nvSpPr>
          <p:spPr>
            <a:xfrm>
              <a:off x="3163360" y="3442775"/>
              <a:ext cx="1693330" cy="1181100"/>
            </a:xfrm>
            <a:prstGeom prst="rightArrow">
              <a:avLst>
                <a:gd name="adj1" fmla="val 50000"/>
                <a:gd name="adj2" fmla="val 57527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</p:grpSp>
      <p:grpSp>
        <p:nvGrpSpPr>
          <p:cNvPr id="48" name="Группа 47">
            <a:extLst>
              <a:ext uri="{FF2B5EF4-FFF2-40B4-BE49-F238E27FC236}">
                <a16:creationId xmlns:a16="http://schemas.microsoft.com/office/drawing/2014/main" id="{9B537C15-3042-E151-97EB-6F02D970A2B7}"/>
              </a:ext>
            </a:extLst>
          </p:cNvPr>
          <p:cNvGrpSpPr/>
          <p:nvPr/>
        </p:nvGrpSpPr>
        <p:grpSpPr>
          <a:xfrm>
            <a:off x="1206302" y="2586633"/>
            <a:ext cx="2535659" cy="1224534"/>
            <a:chOff x="-98115" y="1933569"/>
            <a:chExt cx="8471108" cy="4090911"/>
          </a:xfrm>
        </p:grpSpPr>
        <p:pic>
          <p:nvPicPr>
            <p:cNvPr id="45" name="Рисунок 44" descr="Изображение выглядит как мультфильм, графическая вставка, рисунок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F71A2885-AC4B-47B7-48F6-FE3836BFA0B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8115" y="1933569"/>
              <a:ext cx="4090911" cy="4090911"/>
            </a:xfrm>
            <a:prstGeom prst="rect">
              <a:avLst/>
            </a:prstGeom>
          </p:spPr>
        </p:pic>
        <p:sp>
          <p:nvSpPr>
            <p:cNvPr id="46" name="Стрелка: вправо 45">
              <a:extLst>
                <a:ext uri="{FF2B5EF4-FFF2-40B4-BE49-F238E27FC236}">
                  <a16:creationId xmlns:a16="http://schemas.microsoft.com/office/drawing/2014/main" id="{9CE6F56A-9E7D-DFBB-1C1C-EF0DC7280B54}"/>
                </a:ext>
              </a:extLst>
            </p:cNvPr>
            <p:cNvSpPr/>
            <p:nvPr/>
          </p:nvSpPr>
          <p:spPr>
            <a:xfrm>
              <a:off x="3163360" y="3442775"/>
              <a:ext cx="1693330" cy="1181100"/>
            </a:xfrm>
            <a:prstGeom prst="rightArrow">
              <a:avLst>
                <a:gd name="adj1" fmla="val 50000"/>
                <a:gd name="adj2" fmla="val 57527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47" name="Рисунок 46" descr="Изображение выглядит как Мягкая игрушка, плюшевый медвежонок, медведь, игрушка&#10;&#10;Автоматически созданное описание">
              <a:extLst>
                <a:ext uri="{FF2B5EF4-FFF2-40B4-BE49-F238E27FC236}">
                  <a16:creationId xmlns:a16="http://schemas.microsoft.com/office/drawing/2014/main" id="{BDDDAB37-8ABB-EBE7-727E-989B2D6B595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4763" y="2235879"/>
              <a:ext cx="3548230" cy="3548230"/>
            </a:xfrm>
            <a:prstGeom prst="rect">
              <a:avLst/>
            </a:prstGeom>
          </p:spPr>
        </p:pic>
      </p:grpSp>
      <p:grpSp>
        <p:nvGrpSpPr>
          <p:cNvPr id="59" name="Группа 58">
            <a:extLst>
              <a:ext uri="{FF2B5EF4-FFF2-40B4-BE49-F238E27FC236}">
                <a16:creationId xmlns:a16="http://schemas.microsoft.com/office/drawing/2014/main" id="{154D0718-27C2-29CB-773D-085AC83252D8}"/>
              </a:ext>
            </a:extLst>
          </p:cNvPr>
          <p:cNvGrpSpPr/>
          <p:nvPr/>
        </p:nvGrpSpPr>
        <p:grpSpPr>
          <a:xfrm>
            <a:off x="4989076" y="2419943"/>
            <a:ext cx="2331846" cy="1848211"/>
            <a:chOff x="652824" y="618705"/>
            <a:chExt cx="8064261" cy="6391695"/>
          </a:xfrm>
        </p:grpSpPr>
        <p:pic>
          <p:nvPicPr>
            <p:cNvPr id="53" name="Рисунок 52" descr="Изображение выглядит как картина, рисунок, детская площадка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6FA76057-DB03-FAF6-41FB-626D81F14E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617"/>
            <a:stretch/>
          </p:blipFill>
          <p:spPr>
            <a:xfrm>
              <a:off x="652824" y="618705"/>
              <a:ext cx="8064261" cy="5662305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254000">
                <a:schemeClr val="bg1"/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grpSp>
          <p:nvGrpSpPr>
            <p:cNvPr id="54" name="Группа 53">
              <a:extLst>
                <a:ext uri="{FF2B5EF4-FFF2-40B4-BE49-F238E27FC236}">
                  <a16:creationId xmlns:a16="http://schemas.microsoft.com/office/drawing/2014/main" id="{6D8F6A57-BC45-E331-18B4-3889F12AD5D3}"/>
                </a:ext>
              </a:extLst>
            </p:cNvPr>
            <p:cNvGrpSpPr/>
            <p:nvPr/>
          </p:nvGrpSpPr>
          <p:grpSpPr>
            <a:xfrm>
              <a:off x="1663672" y="3149305"/>
              <a:ext cx="5937931" cy="3861095"/>
              <a:chOff x="1511272" y="2996905"/>
              <a:chExt cx="5937931" cy="3861095"/>
            </a:xfrm>
          </p:grpSpPr>
          <p:pic>
            <p:nvPicPr>
              <p:cNvPr id="55" name="Рисунок 54" descr="Изображение выглядит как колесо, транспортное средство, спортивный автомобиль, Наземный транспорт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C48E62A3-D15D-14F4-4174-5705695E818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206128" y="3614925"/>
                <a:ext cx="3243075" cy="3243075"/>
              </a:xfrm>
              <a:prstGeom prst="rect">
                <a:avLst/>
              </a:prstGeom>
            </p:spPr>
          </p:pic>
          <p:pic>
            <p:nvPicPr>
              <p:cNvPr id="56" name="Рисунок 55" descr="Изображение выглядит как мультфильм, Анимация, Мультфильм, игрушка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C27184F8-91F6-92B4-7C54-DF59B6976C1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11272" y="2996905"/>
                <a:ext cx="3058615" cy="3058615"/>
              </a:xfrm>
              <a:prstGeom prst="rect">
                <a:avLst/>
              </a:prstGeom>
            </p:spPr>
          </p:pic>
          <p:pic>
            <p:nvPicPr>
              <p:cNvPr id="57" name="Рисунок 56" descr="Изображение выглядит как Мягкая игрушка, плюшевый медвежонок, медведь, игрушка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B3342C8F-3EFE-4091-0F71-21F56EE09B4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38618" y="3490971"/>
                <a:ext cx="1647852" cy="1647852"/>
              </a:xfrm>
              <a:prstGeom prst="rect">
                <a:avLst/>
              </a:prstGeom>
            </p:spPr>
          </p:pic>
          <p:sp>
            <p:nvSpPr>
              <p:cNvPr id="58" name="Полилиния: фигура 57">
                <a:extLst>
                  <a:ext uri="{FF2B5EF4-FFF2-40B4-BE49-F238E27FC236}">
                    <a16:creationId xmlns:a16="http://schemas.microsoft.com/office/drawing/2014/main" id="{88583ECA-C87E-279F-3D8E-CBADCDEF9A2D}"/>
                  </a:ext>
                </a:extLst>
              </p:cNvPr>
              <p:cNvSpPr/>
              <p:nvPr/>
            </p:nvSpPr>
            <p:spPr>
              <a:xfrm>
                <a:off x="3060700" y="4686300"/>
                <a:ext cx="1536700" cy="1028705"/>
              </a:xfrm>
              <a:custGeom>
                <a:avLst/>
                <a:gdLst>
                  <a:gd name="connsiteX0" fmla="*/ 0 w 1536700"/>
                  <a:gd name="connsiteY0" fmla="*/ 88900 h 1028705"/>
                  <a:gd name="connsiteX1" fmla="*/ 977900 w 1536700"/>
                  <a:gd name="connsiteY1" fmla="*/ 419100 h 1028705"/>
                  <a:gd name="connsiteX2" fmla="*/ 1219200 w 1536700"/>
                  <a:gd name="connsiteY2" fmla="*/ 292100 h 1028705"/>
                  <a:gd name="connsiteX3" fmla="*/ 850900 w 1536700"/>
                  <a:gd name="connsiteY3" fmla="*/ 0 h 1028705"/>
                  <a:gd name="connsiteX4" fmla="*/ 1041400 w 1536700"/>
                  <a:gd name="connsiteY4" fmla="*/ 889000 h 1028705"/>
                  <a:gd name="connsiteX5" fmla="*/ 1536700 w 1536700"/>
                  <a:gd name="connsiteY5" fmla="*/ 1028700 h 1028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536700" h="1028705">
                    <a:moveTo>
                      <a:pt x="0" y="88900"/>
                    </a:moveTo>
                    <a:cubicBezTo>
                      <a:pt x="325967" y="198967"/>
                      <a:pt x="638533" y="362539"/>
                      <a:pt x="977900" y="419100"/>
                    </a:cubicBezTo>
                    <a:cubicBezTo>
                      <a:pt x="1067557" y="434043"/>
                      <a:pt x="1245560" y="379087"/>
                      <a:pt x="1219200" y="292100"/>
                    </a:cubicBezTo>
                    <a:cubicBezTo>
                      <a:pt x="1173759" y="142143"/>
                      <a:pt x="973667" y="97367"/>
                      <a:pt x="850900" y="0"/>
                    </a:cubicBezTo>
                    <a:cubicBezTo>
                      <a:pt x="914400" y="296333"/>
                      <a:pt x="873292" y="636838"/>
                      <a:pt x="1041400" y="889000"/>
                    </a:cubicBezTo>
                    <a:cubicBezTo>
                      <a:pt x="1136554" y="1031731"/>
                      <a:pt x="1536700" y="1028700"/>
                      <a:pt x="1536700" y="1028700"/>
                    </a:cubicBezTo>
                  </a:path>
                </a:pathLst>
              </a:custGeom>
              <a:noFill/>
              <a:ln w="38100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/>
              </a:p>
            </p:txBody>
          </p:sp>
        </p:grpSp>
      </p:grpSp>
      <p:pic>
        <p:nvPicPr>
          <p:cNvPr id="19" name="Рисунок 18" descr="Изображение выглядит как рисунок, Предметная фотография, кружка&#10;&#10;Автоматически созданное описание">
            <a:extLst>
              <a:ext uri="{FF2B5EF4-FFF2-40B4-BE49-F238E27FC236}">
                <a16:creationId xmlns:a16="http://schemas.microsoft.com/office/drawing/2014/main" id="{3B1AC9CB-1F96-B1B6-F5EF-C592F20CA703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0329" y="403289"/>
            <a:ext cx="5342785" cy="5438192"/>
          </a:xfrm>
          <a:prstGeom prst="rect">
            <a:avLst/>
          </a:prstGeom>
        </p:spPr>
      </p:pic>
      <p:pic>
        <p:nvPicPr>
          <p:cNvPr id="187" name="Picture 186" descr="ima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8936735" y="3032705"/>
            <a:ext cx="2085975" cy="3057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522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9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16" grpId="0"/>
      <p:bldP spid="16" grpId="1"/>
      <p:bldP spid="18" grpId="0" animBg="1"/>
      <p:bldP spid="18" grpId="1" animBg="1"/>
      <p:bldP spid="20" grpId="0"/>
      <p:bldP spid="20" grpId="1"/>
      <p:bldP spid="22" grpId="0" animBg="1"/>
      <p:bldP spid="22" grpId="1" animBg="1"/>
      <p:bldP spid="31" grpId="0"/>
      <p:bldP spid="31" grpId="1"/>
      <p:bldP spid="60" grpId="0"/>
      <p:bldP spid="60" grpId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445</TotalTime>
  <Words>38</Words>
  <Application>Microsoft Office PowerPoint</Application>
  <PresentationFormat>Широкоэкранный</PresentationFormat>
  <Paragraphs>9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Arial</vt:lpstr>
      <vt:lpstr>Arial Black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Администратор</cp:lastModifiedBy>
  <cp:revision>18</cp:revision>
  <dcterms:created xsi:type="dcterms:W3CDTF">2024-07-21T13:02:50Z</dcterms:created>
  <dcterms:modified xsi:type="dcterms:W3CDTF">2024-08-06T12:17:29Z</dcterms:modified>
</cp:coreProperties>
</file>