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Прямокутник 39"/>
          <p:cNvSpPr/>
          <p:nvPr/>
        </p:nvSpPr>
        <p:spPr>
          <a:xfrm>
            <a:off x="5419353" y="443408"/>
            <a:ext cx="1124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Прямокутник 40"/>
          <p:cNvSpPr/>
          <p:nvPr/>
        </p:nvSpPr>
        <p:spPr>
          <a:xfrm>
            <a:off x="7782051" y="2154283"/>
            <a:ext cx="1308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Ы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ЭШ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70" y="-343067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94395" y="3326765"/>
            <a:ext cx="34671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6</cp:revision>
  <dcterms:created xsi:type="dcterms:W3CDTF">2024-05-03T09:15:00Z</dcterms:created>
  <dcterms:modified xsi:type="dcterms:W3CDTF">2024-07-12T10:04:00Z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</Properties>
</file>