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лекопитающее, грива, кобыла, лошад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9" y="2625356"/>
            <a:ext cx="1381455" cy="1623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7" y="2868833"/>
            <a:ext cx="1682401" cy="126180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мороженое, Рожок мороженого, замороженный десерт, Мягкое морожен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5854D4A1-F761-E7E7-994F-5430DB6735D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82" y="4655481"/>
            <a:ext cx="1604085" cy="160408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3B84107-6D20-E5E1-728D-FE2721E8C4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43" y="4630007"/>
            <a:ext cx="1655436" cy="165543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027E3C2-D626-7B9E-4D8C-EA4BAE9213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43" y="2512817"/>
            <a:ext cx="1899658" cy="1899658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9803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90206" y="195697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26890" y="56972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2011310" y="8021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3031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22486" y="195697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58609" y="573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72032" y="8021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6259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40252" y="194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907000" y="5615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90700" y="80810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92366" y="246493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84541" y="397688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44948" y="257803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34687" y="280192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711034" y="24649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203209" y="39768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72112" y="257199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45719" y="279782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29702" y="24649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21877" y="39768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84015" y="257199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80962" y="28061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86356" y="44647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78531" y="59766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65506" y="45574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46842" y="47916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21915" y="446972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214090" y="598167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82292" y="458107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75079" y="481863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57474" y="447474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06107" y="598669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19229" y="456093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107492" y="477909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2024-05-06T15:26:00Z</dcterms:created>
  <dcterms:modified xsi:type="dcterms:W3CDTF">2024-11-22T16:18:34Z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