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Е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760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И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25" y="-69981"/>
            <a:ext cx="1155836" cy="107781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11" y="346360"/>
            <a:ext cx="2530072" cy="2530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8" y="0"/>
            <a:ext cx="943702" cy="87747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1915" y="3307715"/>
            <a:ext cx="188595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Comic Sans MS</vt:lpstr>
      <vt:lpstr>Cambria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12</cp:revision>
  <dcterms:created xsi:type="dcterms:W3CDTF">2024-03-12T14:41:00Z</dcterms:created>
  <dcterms:modified xsi:type="dcterms:W3CDTF">2024-07-10T16:22:17Z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</Properties>
</file>