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16" y="3177544"/>
            <a:ext cx="24765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