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4350" y="2345055"/>
            <a:ext cx="31051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</Properties>
</file>