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17" d="100"/>
          <a:sy n="117" d="100"/>
        </p:scale>
        <p:origin x="-2942" y="-1709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5918" y="3024109"/>
            <a:ext cx="3482769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162" y="0"/>
            <a:ext cx="1137410" cy="106402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116698" y="4238827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116698" y="4273702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116698" y="4303619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105067" y="4288661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741295"/>
            <a:ext cx="2828925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39961 0.0928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4" y="463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55013 0.0460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229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40117 0.0854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425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5526 0.0476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30" y="238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6</cp:revision>
  <dcterms:created xsi:type="dcterms:W3CDTF">2024-04-16T13:50:00Z</dcterms:created>
  <dcterms:modified xsi:type="dcterms:W3CDTF">2024-07-11T17:54:32Z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