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3A5C81F-2730-CF8E-F5B2-C6149B5FD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" y="750775"/>
            <a:ext cx="1599767" cy="159976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53C5BDD-273D-3FEB-D686-127178A8D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2472376"/>
            <a:ext cx="1680818" cy="16808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7EB0518-F31D-70A0-0C65-2B78FB9C5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65" y="4641081"/>
            <a:ext cx="1032652" cy="9866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8BEFC495-31A0-0431-F348-B97541EA2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7" y="4506901"/>
            <a:ext cx="1300883" cy="13008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9EF9223-10E0-2DE0-9932-1BB4A3CF6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7" y="922909"/>
            <a:ext cx="1282453" cy="128245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EFEE1C-DBE4-7F40-2A79-0B856F49D3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06" y="2491493"/>
            <a:ext cx="1680818" cy="168081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99CB27-D1ED-35B2-5806-9301D8C36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1" y="727125"/>
            <a:ext cx="1599767" cy="15997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77D75DE-DDDF-6CD8-4277-C2917C37B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79" y="896176"/>
            <a:ext cx="1282453" cy="128245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E4AE35-EC71-8ABD-DC46-A3ABC6FD1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92" y="703475"/>
            <a:ext cx="1599767" cy="159976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2C0821-1219-2630-7437-2829EC07B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70" y="881241"/>
            <a:ext cx="1282453" cy="1282453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31075" y="807208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E6E9F9C8-125F-0152-41DA-C1A6356260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55" y="2496099"/>
            <a:ext cx="1680818" cy="168081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3948CE-50C5-ED12-E685-4DA12FE36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14" y="2475130"/>
            <a:ext cx="1680818" cy="168081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0C2BF5C7-B4E1-D305-54CC-52AAFCF6D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21" y="2494247"/>
            <a:ext cx="1680818" cy="168081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03C5D5B-744A-991B-086E-1DA592CC46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70" y="2498853"/>
            <a:ext cx="1680818" cy="168081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432A91-51F9-B078-F865-D67307B98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5" y="2546350"/>
            <a:ext cx="1554784" cy="155478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128381" y="2655650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E72F8821-10C9-96CB-5255-066C7788A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73" y="4548980"/>
            <a:ext cx="1258804" cy="125880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A42A4E6C-A41E-875D-D271-D5953C3D2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00" y="4519660"/>
            <a:ext cx="1300883" cy="130088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DCF1CBF7-B7C6-7F8C-2CE6-A9D4E9C69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96" y="4543931"/>
            <a:ext cx="1300883" cy="130088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7860" y="252799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586F05A4-EE40-1CEE-C75C-1B62C9F5E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25" y="4632466"/>
            <a:ext cx="1032652" cy="98669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94165" y="4441101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2518" y="4322401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3" y="-9709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16764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42CF0C-6067-4C82-8817-781F2F049945}"/>
</file>

<file path=customXml/itemProps2.xml><?xml version="1.0" encoding="utf-8"?>
<ds:datastoreItem xmlns:ds="http://schemas.openxmlformats.org/officeDocument/2006/customXml" ds:itemID="{9F7E1ADC-3E5F-4FAE-AE7D-AEC0227AA8C7}"/>
</file>

<file path=customXml/itemProps3.xml><?xml version="1.0" encoding="utf-8"?>
<ds:datastoreItem xmlns:ds="http://schemas.openxmlformats.org/officeDocument/2006/customXml" ds:itemID="{159AEBD1-7B10-44A9-84B9-C107A7F2E406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2025-01-16T20:07:15Z</dcterms:created>
  <dcterms:modified xsi:type="dcterms:W3CDTF">2025-02-11T10:46:18Z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