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487" y="1066202"/>
            <a:ext cx="2488062" cy="25844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307" flipH="1">
            <a:off x="2130611" y="1728795"/>
            <a:ext cx="2131123" cy="21311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8111" y="3857077"/>
            <a:ext cx="2509809" cy="25171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5548" y="2945572"/>
            <a:ext cx="2747182" cy="27968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13" y="4580268"/>
            <a:ext cx="2170470" cy="223026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888789" y="4009869"/>
            <a:ext cx="2996841" cy="2996841"/>
            <a:chOff x="3030152" y="2326059"/>
            <a:chExt cx="2996841" cy="299684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152" y="2326059"/>
              <a:ext cx="2996841" cy="299684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743" y="3186919"/>
              <a:ext cx="1189087" cy="154581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1884122" y="1066237"/>
            <a:ext cx="2996841" cy="2996841"/>
            <a:chOff x="4891842" y="841307"/>
            <a:chExt cx="2996841" cy="2996841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842" y="841307"/>
              <a:ext cx="2996841" cy="299684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876" y="1926886"/>
              <a:ext cx="1653716" cy="12741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892616" y="750592"/>
            <a:ext cx="2996841" cy="2996841"/>
            <a:chOff x="8102562" y="459845"/>
            <a:chExt cx="2996841" cy="299684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562" y="459845"/>
              <a:ext cx="2996841" cy="29968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5594" y="1366032"/>
              <a:ext cx="1403564" cy="1495509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6073890" y="2664783"/>
            <a:ext cx="2996841" cy="2996841"/>
            <a:chOff x="6802973" y="2142577"/>
            <a:chExt cx="2996841" cy="299684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973" y="2142577"/>
              <a:ext cx="2996841" cy="29968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043" y="3131469"/>
              <a:ext cx="1965956" cy="1264291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8421395" y="3511315"/>
            <a:ext cx="2996841" cy="2996841"/>
            <a:chOff x="7212317" y="4052012"/>
            <a:chExt cx="2996841" cy="299684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17" y="4052012"/>
              <a:ext cx="2996841" cy="299684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186" y="4894984"/>
              <a:ext cx="1353102" cy="1353102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56232" y="4860931"/>
            <a:ext cx="1555292" cy="16819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3747" y="1818630"/>
            <a:ext cx="1555292" cy="16819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2736" y="3433697"/>
            <a:ext cx="1555292" cy="16819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5324" y="1617569"/>
            <a:ext cx="1555292" cy="16819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5487" y="4423977"/>
            <a:ext cx="1555292" cy="168197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48063" y="-121071"/>
            <a:ext cx="2633313" cy="3673145"/>
            <a:chOff x="4655299" y="-109565"/>
            <a:chExt cx="2538873" cy="37094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3" t="10034" r="23013" b="9065"/>
            <a:stretch>
              <a:fillRect/>
            </a:stretch>
          </p:blipFill>
          <p:spPr>
            <a:xfrm>
              <a:off x="4655299" y="-109565"/>
              <a:ext cx="2538873" cy="370940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975" y="1442622"/>
              <a:ext cx="1909808" cy="1909808"/>
            </a:xfrm>
            <a:prstGeom prst="rect">
              <a:avLst/>
            </a:prstGeom>
          </p:spPr>
        </p:pic>
      </p:grpSp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3832860"/>
            <a:ext cx="297180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21</cp:revision>
  <dcterms:created xsi:type="dcterms:W3CDTF">2024-03-03T16:53:00Z</dcterms:created>
  <dcterms:modified xsi:type="dcterms:W3CDTF">2024-10-29T08:36:31Z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2CB47BDA257B426A83F9E1D1B6CAC069_12</vt:lpwstr>
  </property>
  <property fmtid="{D5CDD505-2E9C-101B-9397-08002B2CF9AE}" pid="3" name="KSOProductBuildVer">
    <vt:lpwstr>1033-12.2.0.17153</vt:lpwstr>
  </property>
</Properties>
</file>