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350" y="2566035"/>
            <a:ext cx="27622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2024-05-04T20:06:00Z</dcterms:created>
  <dcterms:modified xsi:type="dcterms:W3CDTF">2024-06-19T09:59:37Z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